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1" r:id="rId1"/>
  </p:sldMasterIdLst>
  <p:notesMasterIdLst>
    <p:notesMasterId r:id="rId19"/>
  </p:notesMasterIdLst>
  <p:sldIdLst>
    <p:sldId id="256" r:id="rId2"/>
    <p:sldId id="274" r:id="rId3"/>
    <p:sldId id="283" r:id="rId4"/>
    <p:sldId id="284" r:id="rId5"/>
    <p:sldId id="285" r:id="rId6"/>
    <p:sldId id="286" r:id="rId7"/>
    <p:sldId id="287" r:id="rId8"/>
    <p:sldId id="288" r:id="rId9"/>
    <p:sldId id="289" r:id="rId10"/>
    <p:sldId id="275" r:id="rId11"/>
    <p:sldId id="276" r:id="rId12"/>
    <p:sldId id="281" r:id="rId13"/>
    <p:sldId id="277" r:id="rId14"/>
    <p:sldId id="278" r:id="rId15"/>
    <p:sldId id="290" r:id="rId16"/>
    <p:sldId id="280" r:id="rId17"/>
    <p:sldId id="28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E6BDB4-AF87-468A-BCDB-6AA56101A0FB}" v="8" dt="2023-07-18T06:08:12.8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020"/>
    <p:restoredTop sz="57412" autoAdjust="0"/>
  </p:normalViewPr>
  <p:slideViewPr>
    <p:cSldViewPr snapToGrid="0">
      <p:cViewPr varScale="1">
        <p:scale>
          <a:sx n="49" d="100"/>
          <a:sy n="49" d="100"/>
        </p:scale>
        <p:origin x="1723" y="53"/>
      </p:cViewPr>
      <p:guideLst/>
    </p:cSldViewPr>
  </p:slideViewPr>
  <p:notesTextViewPr>
    <p:cViewPr>
      <p:scale>
        <a:sx n="95" d="100"/>
        <a:sy n="95" d="100"/>
      </p:scale>
      <p:origin x="0" y="-133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Larsen" userId="d4759499-6cec-4ee9-a5e6-1b4b3dd04b78" providerId="ADAL" clId="{F4E6BDB4-AF87-468A-BCDB-6AA56101A0FB}"/>
    <pc:docChg chg="undo custSel addSld modSld">
      <pc:chgData name="Michael Larsen" userId="d4759499-6cec-4ee9-a5e6-1b4b3dd04b78" providerId="ADAL" clId="{F4E6BDB4-AF87-468A-BCDB-6AA56101A0FB}" dt="2023-07-18T14:27:02.341" v="1680"/>
      <pc:docMkLst>
        <pc:docMk/>
      </pc:docMkLst>
      <pc:sldChg chg="modSp mod">
        <pc:chgData name="Michael Larsen" userId="d4759499-6cec-4ee9-a5e6-1b4b3dd04b78" providerId="ADAL" clId="{F4E6BDB4-AF87-468A-BCDB-6AA56101A0FB}" dt="2023-07-14T05:58:40.234" v="1" actId="20577"/>
        <pc:sldMkLst>
          <pc:docMk/>
          <pc:sldMk cId="3161312764" sldId="256"/>
        </pc:sldMkLst>
        <pc:spChg chg="mod">
          <ac:chgData name="Michael Larsen" userId="d4759499-6cec-4ee9-a5e6-1b4b3dd04b78" providerId="ADAL" clId="{F4E6BDB4-AF87-468A-BCDB-6AA56101A0FB}" dt="2023-07-14T05:58:40.234" v="1" actId="20577"/>
          <ac:spMkLst>
            <pc:docMk/>
            <pc:sldMk cId="3161312764" sldId="256"/>
            <ac:spMk id="3" creationId="{D6A49046-86CD-1D65-8B7E-A6C649F771C9}"/>
          </ac:spMkLst>
        </pc:spChg>
      </pc:sldChg>
      <pc:sldChg chg="modSp mod">
        <pc:chgData name="Michael Larsen" userId="d4759499-6cec-4ee9-a5e6-1b4b3dd04b78" providerId="ADAL" clId="{F4E6BDB4-AF87-468A-BCDB-6AA56101A0FB}" dt="2023-07-14T05:58:49.133" v="2" actId="6549"/>
        <pc:sldMkLst>
          <pc:docMk/>
          <pc:sldMk cId="2459167612" sldId="274"/>
        </pc:sldMkLst>
        <pc:spChg chg="mod">
          <ac:chgData name="Michael Larsen" userId="d4759499-6cec-4ee9-a5e6-1b4b3dd04b78" providerId="ADAL" clId="{F4E6BDB4-AF87-468A-BCDB-6AA56101A0FB}" dt="2023-07-14T05:58:49.133" v="2" actId="6549"/>
          <ac:spMkLst>
            <pc:docMk/>
            <pc:sldMk cId="2459167612" sldId="274"/>
            <ac:spMk id="24" creationId="{B55FEED5-5CDD-31C6-3168-6358BA555755}"/>
          </ac:spMkLst>
        </pc:spChg>
      </pc:sldChg>
      <pc:sldChg chg="modSp mod modNotesTx">
        <pc:chgData name="Michael Larsen" userId="d4759499-6cec-4ee9-a5e6-1b4b3dd04b78" providerId="ADAL" clId="{F4E6BDB4-AF87-468A-BCDB-6AA56101A0FB}" dt="2023-07-14T06:05:01.820" v="278" actId="20577"/>
        <pc:sldMkLst>
          <pc:docMk/>
          <pc:sldMk cId="1607062254" sldId="275"/>
        </pc:sldMkLst>
        <pc:spChg chg="mod">
          <ac:chgData name="Michael Larsen" userId="d4759499-6cec-4ee9-a5e6-1b4b3dd04b78" providerId="ADAL" clId="{F4E6BDB4-AF87-468A-BCDB-6AA56101A0FB}" dt="2023-07-14T05:58:59.228" v="3" actId="20577"/>
          <ac:spMkLst>
            <pc:docMk/>
            <pc:sldMk cId="1607062254" sldId="275"/>
            <ac:spMk id="2" creationId="{4E7C91B2-8D8B-3FFE-2DB0-257897BC346F}"/>
          </ac:spMkLst>
        </pc:spChg>
        <pc:spChg chg="mod">
          <ac:chgData name="Michael Larsen" userId="d4759499-6cec-4ee9-a5e6-1b4b3dd04b78" providerId="ADAL" clId="{F4E6BDB4-AF87-468A-BCDB-6AA56101A0FB}" dt="2023-07-14T06:05:01.820" v="278" actId="20577"/>
          <ac:spMkLst>
            <pc:docMk/>
            <pc:sldMk cId="1607062254" sldId="275"/>
            <ac:spMk id="3" creationId="{CF7DF6E7-D8AE-9A86-90FA-395A2B338B38}"/>
          </ac:spMkLst>
        </pc:spChg>
      </pc:sldChg>
      <pc:sldChg chg="modNotesTx">
        <pc:chgData name="Michael Larsen" userId="d4759499-6cec-4ee9-a5e6-1b4b3dd04b78" providerId="ADAL" clId="{F4E6BDB4-AF87-468A-BCDB-6AA56101A0FB}" dt="2023-07-18T05:58:15.085" v="1263" actId="20577"/>
        <pc:sldMkLst>
          <pc:docMk/>
          <pc:sldMk cId="2056258157" sldId="276"/>
        </pc:sldMkLst>
      </pc:sldChg>
      <pc:sldChg chg="addSp delSp modSp mod addAnim setClrOvrMap modNotesTx">
        <pc:chgData name="Michael Larsen" userId="d4759499-6cec-4ee9-a5e6-1b4b3dd04b78" providerId="ADAL" clId="{F4E6BDB4-AF87-468A-BCDB-6AA56101A0FB}" dt="2023-07-18T12:46:32.699" v="1576" actId="113"/>
        <pc:sldMkLst>
          <pc:docMk/>
          <pc:sldMk cId="429625520" sldId="277"/>
        </pc:sldMkLst>
        <pc:spChg chg="mod">
          <ac:chgData name="Michael Larsen" userId="d4759499-6cec-4ee9-a5e6-1b4b3dd04b78" providerId="ADAL" clId="{F4E6BDB4-AF87-468A-BCDB-6AA56101A0FB}" dt="2023-07-18T06:15:04.089" v="1391" actId="26606"/>
          <ac:spMkLst>
            <pc:docMk/>
            <pc:sldMk cId="429625520" sldId="277"/>
            <ac:spMk id="2" creationId="{182264E0-5448-FE8B-1DF0-E56C97BA57DC}"/>
          </ac:spMkLst>
        </pc:spChg>
        <pc:spChg chg="del">
          <ac:chgData name="Michael Larsen" userId="d4759499-6cec-4ee9-a5e6-1b4b3dd04b78" providerId="ADAL" clId="{F4E6BDB4-AF87-468A-BCDB-6AA56101A0FB}" dt="2023-07-18T06:14:44.826" v="1389" actId="478"/>
          <ac:spMkLst>
            <pc:docMk/>
            <pc:sldMk cId="429625520" sldId="277"/>
            <ac:spMk id="4" creationId="{0D722C35-A48D-0692-8712-3119825FFC0C}"/>
          </ac:spMkLst>
        </pc:spChg>
        <pc:spChg chg="del">
          <ac:chgData name="Michael Larsen" userId="d4759499-6cec-4ee9-a5e6-1b4b3dd04b78" providerId="ADAL" clId="{F4E6BDB4-AF87-468A-BCDB-6AA56101A0FB}" dt="2023-07-18T06:14:44.826" v="1389" actId="478"/>
          <ac:spMkLst>
            <pc:docMk/>
            <pc:sldMk cId="429625520" sldId="277"/>
            <ac:spMk id="6" creationId="{6150A7C2-417A-55AB-05CD-4964DFC7F914}"/>
          </ac:spMkLst>
        </pc:spChg>
        <pc:spChg chg="add del mod">
          <ac:chgData name="Michael Larsen" userId="d4759499-6cec-4ee9-a5e6-1b4b3dd04b78" providerId="ADAL" clId="{F4E6BDB4-AF87-468A-BCDB-6AA56101A0FB}" dt="2023-07-18T06:14:55.323" v="1390" actId="478"/>
          <ac:spMkLst>
            <pc:docMk/>
            <pc:sldMk cId="429625520" sldId="277"/>
            <ac:spMk id="7" creationId="{BBEA41D0-E8ED-D589-5DC5-8A90494F2C10}"/>
          </ac:spMkLst>
        </pc:spChg>
        <pc:spChg chg="del">
          <ac:chgData name="Michael Larsen" userId="d4759499-6cec-4ee9-a5e6-1b4b3dd04b78" providerId="ADAL" clId="{F4E6BDB4-AF87-468A-BCDB-6AA56101A0FB}" dt="2023-07-18T06:15:04.089" v="1391" actId="26606"/>
          <ac:spMkLst>
            <pc:docMk/>
            <pc:sldMk cId="429625520" sldId="277"/>
            <ac:spMk id="9" creationId="{EB6D1D7F-141C-4D8E-BFBA-D95B68E16385}"/>
          </ac:spMkLst>
        </pc:spChg>
        <pc:spChg chg="del">
          <ac:chgData name="Michael Larsen" userId="d4759499-6cec-4ee9-a5e6-1b4b3dd04b78" providerId="ADAL" clId="{F4E6BDB4-AF87-468A-BCDB-6AA56101A0FB}" dt="2023-07-18T06:15:04.089" v="1391" actId="26606"/>
          <ac:spMkLst>
            <pc:docMk/>
            <pc:sldMk cId="429625520" sldId="277"/>
            <ac:spMk id="11" creationId="{558DA214-7FDA-4C9D-A7CF-9AD725E290E1}"/>
          </ac:spMkLst>
        </pc:spChg>
        <pc:spChg chg="add">
          <ac:chgData name="Michael Larsen" userId="d4759499-6cec-4ee9-a5e6-1b4b3dd04b78" providerId="ADAL" clId="{F4E6BDB4-AF87-468A-BCDB-6AA56101A0FB}" dt="2023-07-18T06:15:04.089" v="1391" actId="26606"/>
          <ac:spMkLst>
            <pc:docMk/>
            <pc:sldMk cId="429625520" sldId="277"/>
            <ac:spMk id="17" creationId="{09A1C012-8297-4361-ACE8-A2509FB18911}"/>
          </ac:spMkLst>
        </pc:spChg>
        <pc:spChg chg="add">
          <ac:chgData name="Michael Larsen" userId="d4759499-6cec-4ee9-a5e6-1b4b3dd04b78" providerId="ADAL" clId="{F4E6BDB4-AF87-468A-BCDB-6AA56101A0FB}" dt="2023-07-18T06:15:04.089" v="1391" actId="26606"/>
          <ac:spMkLst>
            <pc:docMk/>
            <pc:sldMk cId="429625520" sldId="277"/>
            <ac:spMk id="19" creationId="{4AA13AD3-0A4F-475A-BEBB-DEEFF5C096C3}"/>
          </ac:spMkLst>
        </pc:spChg>
        <pc:spChg chg="add">
          <ac:chgData name="Michael Larsen" userId="d4759499-6cec-4ee9-a5e6-1b4b3dd04b78" providerId="ADAL" clId="{F4E6BDB4-AF87-468A-BCDB-6AA56101A0FB}" dt="2023-07-18T06:15:04.089" v="1391" actId="26606"/>
          <ac:spMkLst>
            <pc:docMk/>
            <pc:sldMk cId="429625520" sldId="277"/>
            <ac:spMk id="21" creationId="{CB98331E-6CDC-406E-B820-9B97E9B9B0E3}"/>
          </ac:spMkLst>
        </pc:spChg>
        <pc:graphicFrameChg chg="del">
          <ac:chgData name="Michael Larsen" userId="d4759499-6cec-4ee9-a5e6-1b4b3dd04b78" providerId="ADAL" clId="{F4E6BDB4-AF87-468A-BCDB-6AA56101A0FB}" dt="2023-07-18T06:14:32.061" v="1388" actId="478"/>
          <ac:graphicFrameMkLst>
            <pc:docMk/>
            <pc:sldMk cId="429625520" sldId="277"/>
            <ac:graphicFrameMk id="5" creationId="{A6BB0388-C57C-6746-F928-7C536AFDAF8A}"/>
          </ac:graphicFrameMkLst>
        </pc:graphicFrameChg>
        <pc:picChg chg="add">
          <ac:chgData name="Michael Larsen" userId="d4759499-6cec-4ee9-a5e6-1b4b3dd04b78" providerId="ADAL" clId="{F4E6BDB4-AF87-468A-BCDB-6AA56101A0FB}" dt="2023-07-18T06:15:04.089" v="1391" actId="26606"/>
          <ac:picMkLst>
            <pc:docMk/>
            <pc:sldMk cId="429625520" sldId="277"/>
            <ac:picMk id="13" creationId="{E01B5489-E2A3-2D8A-4C72-0A3DAE3019E1}"/>
          </ac:picMkLst>
        </pc:picChg>
      </pc:sldChg>
      <pc:sldChg chg="modSp mod modNotesTx">
        <pc:chgData name="Michael Larsen" userId="d4759499-6cec-4ee9-a5e6-1b4b3dd04b78" providerId="ADAL" clId="{F4E6BDB4-AF87-468A-BCDB-6AA56101A0FB}" dt="2023-07-18T13:20:27.437" v="1600" actId="20577"/>
        <pc:sldMkLst>
          <pc:docMk/>
          <pc:sldMk cId="2911635056" sldId="278"/>
        </pc:sldMkLst>
        <pc:spChg chg="mod">
          <ac:chgData name="Michael Larsen" userId="d4759499-6cec-4ee9-a5e6-1b4b3dd04b78" providerId="ADAL" clId="{F4E6BDB4-AF87-468A-BCDB-6AA56101A0FB}" dt="2023-07-18T13:20:27.437" v="1600" actId="20577"/>
          <ac:spMkLst>
            <pc:docMk/>
            <pc:sldMk cId="2911635056" sldId="278"/>
            <ac:spMk id="3" creationId="{F183A234-6C0C-8080-0521-B944ECD29170}"/>
          </ac:spMkLst>
        </pc:spChg>
      </pc:sldChg>
      <pc:sldChg chg="modNotesTx">
        <pc:chgData name="Michael Larsen" userId="d4759499-6cec-4ee9-a5e6-1b4b3dd04b78" providerId="ADAL" clId="{F4E6BDB4-AF87-468A-BCDB-6AA56101A0FB}" dt="2023-07-18T14:27:02.341" v="1680"/>
        <pc:sldMkLst>
          <pc:docMk/>
          <pc:sldMk cId="989519817" sldId="280"/>
        </pc:sldMkLst>
      </pc:sldChg>
      <pc:sldChg chg="modSp mod modNotesTx">
        <pc:chgData name="Michael Larsen" userId="d4759499-6cec-4ee9-a5e6-1b4b3dd04b78" providerId="ADAL" clId="{F4E6BDB4-AF87-468A-BCDB-6AA56101A0FB}" dt="2023-07-18T06:09:41.656" v="1379" actId="20577"/>
        <pc:sldMkLst>
          <pc:docMk/>
          <pc:sldMk cId="2278076606" sldId="281"/>
        </pc:sldMkLst>
        <pc:graphicFrameChg chg="mod modGraphic">
          <ac:chgData name="Michael Larsen" userId="d4759499-6cec-4ee9-a5e6-1b4b3dd04b78" providerId="ADAL" clId="{F4E6BDB4-AF87-468A-BCDB-6AA56101A0FB}" dt="2023-07-18T06:08:44.548" v="1368" actId="20577"/>
          <ac:graphicFrameMkLst>
            <pc:docMk/>
            <pc:sldMk cId="2278076606" sldId="281"/>
            <ac:graphicFrameMk id="4" creationId="{15B8D406-537A-BFC5-937A-11F8ED34AADB}"/>
          </ac:graphicFrameMkLst>
        </pc:graphicFrameChg>
      </pc:sldChg>
      <pc:sldChg chg="addSp delSp modSp add mod setClrOvrMap modNotesTx">
        <pc:chgData name="Michael Larsen" userId="d4759499-6cec-4ee9-a5e6-1b4b3dd04b78" providerId="ADAL" clId="{F4E6BDB4-AF87-468A-BCDB-6AA56101A0FB}" dt="2023-07-18T03:58:38.611" v="421" actId="20577"/>
        <pc:sldMkLst>
          <pc:docMk/>
          <pc:sldMk cId="541923519" sldId="283"/>
        </pc:sldMkLst>
        <pc:spChg chg="mod">
          <ac:chgData name="Michael Larsen" userId="d4759499-6cec-4ee9-a5e6-1b4b3dd04b78" providerId="ADAL" clId="{F4E6BDB4-AF87-468A-BCDB-6AA56101A0FB}" dt="2023-07-18T03:55:36.366" v="402" actId="14100"/>
          <ac:spMkLst>
            <pc:docMk/>
            <pc:sldMk cId="541923519" sldId="283"/>
            <ac:spMk id="2" creationId="{7C6BCF34-0DAC-527F-6CEA-16F1AAB69870}"/>
          </ac:spMkLst>
        </pc:spChg>
        <pc:spChg chg="add del mod">
          <ac:chgData name="Michael Larsen" userId="d4759499-6cec-4ee9-a5e6-1b4b3dd04b78" providerId="ADAL" clId="{F4E6BDB4-AF87-468A-BCDB-6AA56101A0FB}" dt="2023-07-18T03:55:11.568" v="355" actId="478"/>
          <ac:spMkLst>
            <pc:docMk/>
            <pc:sldMk cId="541923519" sldId="283"/>
            <ac:spMk id="5" creationId="{8F42523C-4450-78D6-19B2-9FD69AB9ABF3}"/>
          </ac:spMkLst>
        </pc:spChg>
        <pc:spChg chg="del mod">
          <ac:chgData name="Michael Larsen" userId="d4759499-6cec-4ee9-a5e6-1b4b3dd04b78" providerId="ADAL" clId="{F4E6BDB4-AF87-468A-BCDB-6AA56101A0FB}" dt="2023-07-18T03:55:03.617" v="354" actId="478"/>
          <ac:spMkLst>
            <pc:docMk/>
            <pc:sldMk cId="541923519" sldId="283"/>
            <ac:spMk id="24" creationId="{B55FEED5-5CDD-31C6-3168-6358BA555755}"/>
          </ac:spMkLst>
        </pc:spChg>
        <pc:spChg chg="del">
          <ac:chgData name="Michael Larsen" userId="d4759499-6cec-4ee9-a5e6-1b4b3dd04b78" providerId="ADAL" clId="{F4E6BDB4-AF87-468A-BCDB-6AA56101A0FB}" dt="2023-07-18T03:54:22.058" v="314" actId="26606"/>
          <ac:spMkLst>
            <pc:docMk/>
            <pc:sldMk cId="541923519" sldId="283"/>
            <ac:spMk id="6178" creationId="{EB6D1D7F-141C-4D8E-BFBA-D95B68E16385}"/>
          </ac:spMkLst>
        </pc:spChg>
        <pc:spChg chg="del">
          <ac:chgData name="Michael Larsen" userId="d4759499-6cec-4ee9-a5e6-1b4b3dd04b78" providerId="ADAL" clId="{F4E6BDB4-AF87-468A-BCDB-6AA56101A0FB}" dt="2023-07-18T03:54:22.058" v="314" actId="26606"/>
          <ac:spMkLst>
            <pc:docMk/>
            <pc:sldMk cId="541923519" sldId="283"/>
            <ac:spMk id="6180" creationId="{B7B54865-0417-4422-B63B-3E74C04CD741}"/>
          </ac:spMkLst>
        </pc:spChg>
        <pc:spChg chg="del">
          <ac:chgData name="Michael Larsen" userId="d4759499-6cec-4ee9-a5e6-1b4b3dd04b78" providerId="ADAL" clId="{F4E6BDB4-AF87-468A-BCDB-6AA56101A0FB}" dt="2023-07-18T03:54:22.058" v="314" actId="26606"/>
          <ac:spMkLst>
            <pc:docMk/>
            <pc:sldMk cId="541923519" sldId="283"/>
            <ac:spMk id="6182" creationId="{4815D795-EBA0-4245-89F8-B459481683FB}"/>
          </ac:spMkLst>
        </pc:spChg>
        <pc:spChg chg="add">
          <ac:chgData name="Michael Larsen" userId="d4759499-6cec-4ee9-a5e6-1b4b3dd04b78" providerId="ADAL" clId="{F4E6BDB4-AF87-468A-BCDB-6AA56101A0FB}" dt="2023-07-18T03:54:22.058" v="314" actId="26606"/>
          <ac:spMkLst>
            <pc:docMk/>
            <pc:sldMk cId="541923519" sldId="283"/>
            <ac:spMk id="6187" creationId="{EB6D1D7F-141C-4D8E-BFBA-D95B68E16385}"/>
          </ac:spMkLst>
        </pc:spChg>
        <pc:spChg chg="add">
          <ac:chgData name="Michael Larsen" userId="d4759499-6cec-4ee9-a5e6-1b4b3dd04b78" providerId="ADAL" clId="{F4E6BDB4-AF87-468A-BCDB-6AA56101A0FB}" dt="2023-07-18T03:54:22.058" v="314" actId="26606"/>
          <ac:spMkLst>
            <pc:docMk/>
            <pc:sldMk cId="541923519" sldId="283"/>
            <ac:spMk id="6189" creationId="{558DA214-7FDA-4C9D-A7CF-9AD725E290E1}"/>
          </ac:spMkLst>
        </pc:spChg>
        <pc:picChg chg="mod ord">
          <ac:chgData name="Michael Larsen" userId="d4759499-6cec-4ee9-a5e6-1b4b3dd04b78" providerId="ADAL" clId="{F4E6BDB4-AF87-468A-BCDB-6AA56101A0FB}" dt="2023-07-18T03:55:49.974" v="405" actId="14100"/>
          <ac:picMkLst>
            <pc:docMk/>
            <pc:sldMk cId="541923519" sldId="283"/>
            <ac:picMk id="4" creationId="{E70D3FCB-A14B-2B0C-5315-BAC8F7A6F589}"/>
          </ac:picMkLst>
        </pc:picChg>
        <pc:picChg chg="add mod">
          <ac:chgData name="Michael Larsen" userId="d4759499-6cec-4ee9-a5e6-1b4b3dd04b78" providerId="ADAL" clId="{F4E6BDB4-AF87-468A-BCDB-6AA56101A0FB}" dt="2023-07-18T03:56:51.094" v="408" actId="14100"/>
          <ac:picMkLst>
            <pc:docMk/>
            <pc:sldMk cId="541923519" sldId="283"/>
            <ac:picMk id="7" creationId="{993DF515-2A18-8AE5-6FC3-CB50D8B501E7}"/>
          </ac:picMkLst>
        </pc:picChg>
      </pc:sldChg>
      <pc:sldChg chg="addSp delSp modSp add mod modNotesTx">
        <pc:chgData name="Michael Larsen" userId="d4759499-6cec-4ee9-a5e6-1b4b3dd04b78" providerId="ADAL" clId="{F4E6BDB4-AF87-468A-BCDB-6AA56101A0FB}" dt="2023-07-18T05:26:45.102" v="911" actId="20577"/>
        <pc:sldMkLst>
          <pc:docMk/>
          <pc:sldMk cId="4289410768" sldId="284"/>
        </pc:sldMkLst>
        <pc:picChg chg="add del mod">
          <ac:chgData name="Michael Larsen" userId="d4759499-6cec-4ee9-a5e6-1b4b3dd04b78" providerId="ADAL" clId="{F4E6BDB4-AF87-468A-BCDB-6AA56101A0FB}" dt="2023-07-18T04:18:17.564" v="722" actId="478"/>
          <ac:picMkLst>
            <pc:docMk/>
            <pc:sldMk cId="4289410768" sldId="284"/>
            <ac:picMk id="5" creationId="{B23DF747-B5E0-6F91-1DE9-006B94696AE1}"/>
          </ac:picMkLst>
        </pc:picChg>
        <pc:picChg chg="del">
          <ac:chgData name="Michael Larsen" userId="d4759499-6cec-4ee9-a5e6-1b4b3dd04b78" providerId="ADAL" clId="{F4E6BDB4-AF87-468A-BCDB-6AA56101A0FB}" dt="2023-07-18T03:59:15.105" v="424" actId="478"/>
          <ac:picMkLst>
            <pc:docMk/>
            <pc:sldMk cId="4289410768" sldId="284"/>
            <ac:picMk id="7" creationId="{993DF515-2A18-8AE5-6FC3-CB50D8B501E7}"/>
          </ac:picMkLst>
        </pc:picChg>
        <pc:picChg chg="add del mod">
          <ac:chgData name="Michael Larsen" userId="d4759499-6cec-4ee9-a5e6-1b4b3dd04b78" providerId="ADAL" clId="{F4E6BDB4-AF87-468A-BCDB-6AA56101A0FB}" dt="2023-07-18T05:24:39.110" v="776" actId="478"/>
          <ac:picMkLst>
            <pc:docMk/>
            <pc:sldMk cId="4289410768" sldId="284"/>
            <ac:picMk id="8" creationId="{5BC03299-B6B6-2760-99F3-AC4D20B40C1E}"/>
          </ac:picMkLst>
        </pc:picChg>
        <pc:picChg chg="add mod">
          <ac:chgData name="Michael Larsen" userId="d4759499-6cec-4ee9-a5e6-1b4b3dd04b78" providerId="ADAL" clId="{F4E6BDB4-AF87-468A-BCDB-6AA56101A0FB}" dt="2023-07-18T05:25:14.574" v="857" actId="14100"/>
          <ac:picMkLst>
            <pc:docMk/>
            <pc:sldMk cId="4289410768" sldId="284"/>
            <ac:picMk id="10" creationId="{162F7D9C-1B31-8C3D-7139-55B800FAAB4A}"/>
          </ac:picMkLst>
        </pc:picChg>
      </pc:sldChg>
      <pc:sldChg chg="addSp delSp modSp add mod modNotesTx">
        <pc:chgData name="Michael Larsen" userId="d4759499-6cec-4ee9-a5e6-1b4b3dd04b78" providerId="ADAL" clId="{F4E6BDB4-AF87-468A-BCDB-6AA56101A0FB}" dt="2023-07-18T05:29:23.072" v="924" actId="113"/>
        <pc:sldMkLst>
          <pc:docMk/>
          <pc:sldMk cId="1707745901" sldId="285"/>
        </pc:sldMkLst>
        <pc:picChg chg="del">
          <ac:chgData name="Michael Larsen" userId="d4759499-6cec-4ee9-a5e6-1b4b3dd04b78" providerId="ADAL" clId="{F4E6BDB4-AF87-468A-BCDB-6AA56101A0FB}" dt="2023-07-18T04:02:01.098" v="499" actId="478"/>
          <ac:picMkLst>
            <pc:docMk/>
            <pc:sldMk cId="1707745901" sldId="285"/>
            <ac:picMk id="5" creationId="{B23DF747-B5E0-6F91-1DE9-006B94696AE1}"/>
          </ac:picMkLst>
        </pc:picChg>
        <pc:picChg chg="add del mod">
          <ac:chgData name="Michael Larsen" userId="d4759499-6cec-4ee9-a5e6-1b4b3dd04b78" providerId="ADAL" clId="{F4E6BDB4-AF87-468A-BCDB-6AA56101A0FB}" dt="2023-07-18T05:26:52.883" v="912" actId="478"/>
          <ac:picMkLst>
            <pc:docMk/>
            <pc:sldMk cId="1707745901" sldId="285"/>
            <ac:picMk id="6" creationId="{D24C10D8-BA5A-9F7E-1C1E-0DCF8DFD9A1B}"/>
          </ac:picMkLst>
        </pc:picChg>
        <pc:picChg chg="add mod">
          <ac:chgData name="Michael Larsen" userId="d4759499-6cec-4ee9-a5e6-1b4b3dd04b78" providerId="ADAL" clId="{F4E6BDB4-AF87-468A-BCDB-6AA56101A0FB}" dt="2023-07-18T05:27:46.897" v="916" actId="14100"/>
          <ac:picMkLst>
            <pc:docMk/>
            <pc:sldMk cId="1707745901" sldId="285"/>
            <ac:picMk id="8" creationId="{930A6649-67B9-6DCD-4899-17DEDB45F347}"/>
          </ac:picMkLst>
        </pc:picChg>
      </pc:sldChg>
      <pc:sldChg chg="addSp delSp add mod modNotesTx">
        <pc:chgData name="Michael Larsen" userId="d4759499-6cec-4ee9-a5e6-1b4b3dd04b78" providerId="ADAL" clId="{F4E6BDB4-AF87-468A-BCDB-6AA56101A0FB}" dt="2023-07-18T05:35:38.202" v="966" actId="20577"/>
        <pc:sldMkLst>
          <pc:docMk/>
          <pc:sldMk cId="3472711833" sldId="286"/>
        </pc:sldMkLst>
        <pc:picChg chg="add">
          <ac:chgData name="Michael Larsen" userId="d4759499-6cec-4ee9-a5e6-1b4b3dd04b78" providerId="ADAL" clId="{F4E6BDB4-AF87-468A-BCDB-6AA56101A0FB}" dt="2023-07-18T05:32:22.569" v="928" actId="22"/>
          <ac:picMkLst>
            <pc:docMk/>
            <pc:sldMk cId="3472711833" sldId="286"/>
            <ac:picMk id="5" creationId="{709083F3-4666-10E1-7CA3-7C1FBEFAB174}"/>
          </ac:picMkLst>
        </pc:picChg>
        <pc:picChg chg="del">
          <ac:chgData name="Michael Larsen" userId="d4759499-6cec-4ee9-a5e6-1b4b3dd04b78" providerId="ADAL" clId="{F4E6BDB4-AF87-468A-BCDB-6AA56101A0FB}" dt="2023-07-18T05:29:37.397" v="926" actId="478"/>
          <ac:picMkLst>
            <pc:docMk/>
            <pc:sldMk cId="3472711833" sldId="286"/>
            <ac:picMk id="8" creationId="{930A6649-67B9-6DCD-4899-17DEDB45F347}"/>
          </ac:picMkLst>
        </pc:picChg>
      </pc:sldChg>
      <pc:sldChg chg="addSp delSp modSp add mod modNotesTx">
        <pc:chgData name="Michael Larsen" userId="d4759499-6cec-4ee9-a5e6-1b4b3dd04b78" providerId="ADAL" clId="{F4E6BDB4-AF87-468A-BCDB-6AA56101A0FB}" dt="2023-07-18T05:41:12.541" v="1030" actId="113"/>
        <pc:sldMkLst>
          <pc:docMk/>
          <pc:sldMk cId="1397097503" sldId="287"/>
        </pc:sldMkLst>
        <pc:picChg chg="del">
          <ac:chgData name="Michael Larsen" userId="d4759499-6cec-4ee9-a5e6-1b4b3dd04b78" providerId="ADAL" clId="{F4E6BDB4-AF87-468A-BCDB-6AA56101A0FB}" dt="2023-07-18T05:35:58.875" v="968" actId="478"/>
          <ac:picMkLst>
            <pc:docMk/>
            <pc:sldMk cId="1397097503" sldId="287"/>
            <ac:picMk id="5" creationId="{709083F3-4666-10E1-7CA3-7C1FBEFAB174}"/>
          </ac:picMkLst>
        </pc:picChg>
        <pc:picChg chg="add mod">
          <ac:chgData name="Michael Larsen" userId="d4759499-6cec-4ee9-a5e6-1b4b3dd04b78" providerId="ADAL" clId="{F4E6BDB4-AF87-468A-BCDB-6AA56101A0FB}" dt="2023-07-18T05:39:35.852" v="1013" actId="14100"/>
          <ac:picMkLst>
            <pc:docMk/>
            <pc:sldMk cId="1397097503" sldId="287"/>
            <ac:picMk id="6" creationId="{162FB16A-8B3B-D56C-087A-7083EDB1E60C}"/>
          </ac:picMkLst>
        </pc:picChg>
      </pc:sldChg>
      <pc:sldChg chg="addSp delSp modSp add mod modNotesTx">
        <pc:chgData name="Michael Larsen" userId="d4759499-6cec-4ee9-a5e6-1b4b3dd04b78" providerId="ADAL" clId="{F4E6BDB4-AF87-468A-BCDB-6AA56101A0FB}" dt="2023-07-18T05:43:08.077" v="1099" actId="14100"/>
        <pc:sldMkLst>
          <pc:docMk/>
          <pc:sldMk cId="56581972" sldId="288"/>
        </pc:sldMkLst>
        <pc:picChg chg="add mod">
          <ac:chgData name="Michael Larsen" userId="d4759499-6cec-4ee9-a5e6-1b4b3dd04b78" providerId="ADAL" clId="{F4E6BDB4-AF87-468A-BCDB-6AA56101A0FB}" dt="2023-07-18T05:43:08.077" v="1099" actId="14100"/>
          <ac:picMkLst>
            <pc:docMk/>
            <pc:sldMk cId="56581972" sldId="288"/>
            <ac:picMk id="5" creationId="{A887FD51-1FEC-34D9-2E04-BDB9F93BF850}"/>
          </ac:picMkLst>
        </pc:picChg>
        <pc:picChg chg="del">
          <ac:chgData name="Michael Larsen" userId="d4759499-6cec-4ee9-a5e6-1b4b3dd04b78" providerId="ADAL" clId="{F4E6BDB4-AF87-468A-BCDB-6AA56101A0FB}" dt="2023-07-18T05:41:48.545" v="1034" actId="478"/>
          <ac:picMkLst>
            <pc:docMk/>
            <pc:sldMk cId="56581972" sldId="288"/>
            <ac:picMk id="6" creationId="{162FB16A-8B3B-D56C-087A-7083EDB1E60C}"/>
          </ac:picMkLst>
        </pc:picChg>
      </pc:sldChg>
      <pc:sldChg chg="addSp delSp modSp add mod modNotesTx">
        <pc:chgData name="Michael Larsen" userId="d4759499-6cec-4ee9-a5e6-1b4b3dd04b78" providerId="ADAL" clId="{F4E6BDB4-AF87-468A-BCDB-6AA56101A0FB}" dt="2023-07-18T05:45:22.924" v="1110" actId="113"/>
        <pc:sldMkLst>
          <pc:docMk/>
          <pc:sldMk cId="2240216434" sldId="289"/>
        </pc:sldMkLst>
        <pc:picChg chg="del">
          <ac:chgData name="Michael Larsen" userId="d4759499-6cec-4ee9-a5e6-1b4b3dd04b78" providerId="ADAL" clId="{F4E6BDB4-AF87-468A-BCDB-6AA56101A0FB}" dt="2023-07-18T05:43:47.201" v="1101" actId="478"/>
          <ac:picMkLst>
            <pc:docMk/>
            <pc:sldMk cId="2240216434" sldId="289"/>
            <ac:picMk id="5" creationId="{A887FD51-1FEC-34D9-2E04-BDB9F93BF850}"/>
          </ac:picMkLst>
        </pc:picChg>
        <pc:picChg chg="add mod">
          <ac:chgData name="Michael Larsen" userId="d4759499-6cec-4ee9-a5e6-1b4b3dd04b78" providerId="ADAL" clId="{F4E6BDB4-AF87-468A-BCDB-6AA56101A0FB}" dt="2023-07-18T05:44:58.955" v="1105" actId="14100"/>
          <ac:picMkLst>
            <pc:docMk/>
            <pc:sldMk cId="2240216434" sldId="289"/>
            <ac:picMk id="6" creationId="{9698C4C9-C748-ECD7-5573-2CA556B76B16}"/>
          </ac:picMkLst>
        </pc:picChg>
      </pc:sldChg>
      <pc:sldChg chg="add modNotesTx">
        <pc:chgData name="Michael Larsen" userId="d4759499-6cec-4ee9-a5e6-1b4b3dd04b78" providerId="ADAL" clId="{F4E6BDB4-AF87-468A-BCDB-6AA56101A0FB}" dt="2023-07-18T13:45:25.847" v="1631" actId="113"/>
        <pc:sldMkLst>
          <pc:docMk/>
          <pc:sldMk cId="1546545508" sldId="290"/>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EE7CB3B-5495-4EC6-962E-0CEF9D7FBD22}"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D1F45D21-1298-4E65-8298-BDD30FE2368E}">
      <dgm:prSet/>
      <dgm:spPr/>
      <dgm:t>
        <a:bodyPr/>
        <a:lstStyle/>
        <a:p>
          <a:r>
            <a:rPr lang="en-US" baseline="0"/>
            <a:t>Interfaces</a:t>
          </a:r>
          <a:endParaRPr lang="en-US"/>
        </a:p>
      </dgm:t>
    </dgm:pt>
    <dgm:pt modelId="{C95DE301-8C0B-425D-89BF-599A3BFCD10F}" type="parTrans" cxnId="{08B03D83-512F-497B-B315-77131F086867}">
      <dgm:prSet/>
      <dgm:spPr/>
      <dgm:t>
        <a:bodyPr/>
        <a:lstStyle/>
        <a:p>
          <a:endParaRPr lang="en-US"/>
        </a:p>
      </dgm:t>
    </dgm:pt>
    <dgm:pt modelId="{B461625C-4C7C-43DE-92D1-DF8577A691C2}" type="sibTrans" cxnId="{08B03D83-512F-497B-B315-77131F086867}">
      <dgm:prSet/>
      <dgm:spPr/>
      <dgm:t>
        <a:bodyPr/>
        <a:lstStyle/>
        <a:p>
          <a:endParaRPr lang="en-US"/>
        </a:p>
      </dgm:t>
    </dgm:pt>
    <dgm:pt modelId="{89866633-5566-435F-BC82-D3A9F2F4CD88}">
      <dgm:prSet/>
      <dgm:spPr/>
      <dgm:t>
        <a:bodyPr/>
        <a:lstStyle/>
        <a:p>
          <a:r>
            <a:rPr lang="en-US" baseline="0" dirty="0"/>
            <a:t>Classes</a:t>
          </a:r>
          <a:endParaRPr lang="en-US" dirty="0"/>
        </a:p>
      </dgm:t>
    </dgm:pt>
    <dgm:pt modelId="{09D8782D-051E-45DE-A7A0-B4244A020227}" type="parTrans" cxnId="{3B162336-7D41-4466-AE4E-DE1E15031ACC}">
      <dgm:prSet/>
      <dgm:spPr/>
      <dgm:t>
        <a:bodyPr/>
        <a:lstStyle/>
        <a:p>
          <a:endParaRPr lang="en-US"/>
        </a:p>
      </dgm:t>
    </dgm:pt>
    <dgm:pt modelId="{F398BAE6-3AE2-48B9-9266-5F367F0DCB34}" type="sibTrans" cxnId="{3B162336-7D41-4466-AE4E-DE1E15031ACC}">
      <dgm:prSet/>
      <dgm:spPr/>
      <dgm:t>
        <a:bodyPr/>
        <a:lstStyle/>
        <a:p>
          <a:endParaRPr lang="en-US"/>
        </a:p>
      </dgm:t>
    </dgm:pt>
    <dgm:pt modelId="{F424B1CD-7990-4C95-9F2E-9ED604841BAF}">
      <dgm:prSet/>
      <dgm:spPr/>
      <dgm:t>
        <a:bodyPr/>
        <a:lstStyle/>
        <a:p>
          <a:r>
            <a:rPr lang="en-US" baseline="0" dirty="0"/>
            <a:t>Algorithms and Utilities </a:t>
          </a:r>
          <a:endParaRPr lang="en-US" dirty="0"/>
        </a:p>
      </dgm:t>
    </dgm:pt>
    <dgm:pt modelId="{52789041-5FBE-4ABA-93B7-A313BEF1CD94}" type="parTrans" cxnId="{D1E87F15-20CA-4085-A27E-B192A9EA539B}">
      <dgm:prSet/>
      <dgm:spPr/>
      <dgm:t>
        <a:bodyPr/>
        <a:lstStyle/>
        <a:p>
          <a:endParaRPr lang="en-US"/>
        </a:p>
      </dgm:t>
    </dgm:pt>
    <dgm:pt modelId="{741E7986-824B-41A8-A084-4D1B475FB93A}" type="sibTrans" cxnId="{D1E87F15-20CA-4085-A27E-B192A9EA539B}">
      <dgm:prSet/>
      <dgm:spPr/>
      <dgm:t>
        <a:bodyPr/>
        <a:lstStyle/>
        <a:p>
          <a:endParaRPr lang="en-US"/>
        </a:p>
      </dgm:t>
    </dgm:pt>
    <dgm:pt modelId="{EAF3DD02-B70D-496A-A4AE-9DAEEF95A462}" type="pres">
      <dgm:prSet presAssocID="{4EE7CB3B-5495-4EC6-962E-0CEF9D7FBD22}" presName="root" presStyleCnt="0">
        <dgm:presLayoutVars>
          <dgm:dir/>
          <dgm:resizeHandles val="exact"/>
        </dgm:presLayoutVars>
      </dgm:prSet>
      <dgm:spPr/>
    </dgm:pt>
    <dgm:pt modelId="{48D84A44-4C00-48EF-B074-6D107B1F6734}" type="pres">
      <dgm:prSet presAssocID="{D1F45D21-1298-4E65-8298-BDD30FE2368E}" presName="compNode" presStyleCnt="0"/>
      <dgm:spPr/>
    </dgm:pt>
    <dgm:pt modelId="{DCB2AD6C-3432-45EC-B2F3-C3B1000A59D4}" type="pres">
      <dgm:prSet presAssocID="{D1F45D21-1298-4E65-8298-BDD30FE2368E}" presName="bgRect" presStyleLbl="bgShp" presStyleIdx="0" presStyleCnt="3"/>
      <dgm:spPr/>
    </dgm:pt>
    <dgm:pt modelId="{7A291512-93EA-4F17-BA09-1F741502D308}" type="pres">
      <dgm:prSet presAssocID="{D1F45D21-1298-4E65-8298-BDD30FE2368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ears"/>
        </a:ext>
      </dgm:extLst>
    </dgm:pt>
    <dgm:pt modelId="{9C783066-FF98-49AF-A05E-D63AEABD3B27}" type="pres">
      <dgm:prSet presAssocID="{D1F45D21-1298-4E65-8298-BDD30FE2368E}" presName="spaceRect" presStyleCnt="0"/>
      <dgm:spPr/>
    </dgm:pt>
    <dgm:pt modelId="{6FFA4903-9508-4537-8185-4BC849DF1053}" type="pres">
      <dgm:prSet presAssocID="{D1F45D21-1298-4E65-8298-BDD30FE2368E}" presName="parTx" presStyleLbl="revTx" presStyleIdx="0" presStyleCnt="3">
        <dgm:presLayoutVars>
          <dgm:chMax val="0"/>
          <dgm:chPref val="0"/>
        </dgm:presLayoutVars>
      </dgm:prSet>
      <dgm:spPr/>
    </dgm:pt>
    <dgm:pt modelId="{88A58688-E76E-4BF5-89D3-F83C5F1DF230}" type="pres">
      <dgm:prSet presAssocID="{B461625C-4C7C-43DE-92D1-DF8577A691C2}" presName="sibTrans" presStyleCnt="0"/>
      <dgm:spPr/>
    </dgm:pt>
    <dgm:pt modelId="{2B7B51E3-BFEF-48AC-858F-1DF008362B62}" type="pres">
      <dgm:prSet presAssocID="{89866633-5566-435F-BC82-D3A9F2F4CD88}" presName="compNode" presStyleCnt="0"/>
      <dgm:spPr/>
    </dgm:pt>
    <dgm:pt modelId="{EF3FC027-8DC7-42AA-96E0-C8928A025B83}" type="pres">
      <dgm:prSet presAssocID="{89866633-5566-435F-BC82-D3A9F2F4CD88}" presName="bgRect" presStyleLbl="bgShp" presStyleIdx="1" presStyleCnt="3"/>
      <dgm:spPr/>
    </dgm:pt>
    <dgm:pt modelId="{A923AC4C-3C04-4C19-9CAA-278365C949C1}" type="pres">
      <dgm:prSet presAssocID="{89866633-5566-435F-BC82-D3A9F2F4CD88}" presName="iconRect" presStyleLbl="node1" presStyleIdx="1" presStyleCnt="3"/>
      <dgm:spPr>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a:noFill/>
        </a:ln>
      </dgm:spPr>
      <dgm:extLst>
        <a:ext uri="{E40237B7-FDA0-4F09-8148-C483321AD2D9}">
          <dgm14:cNvPr xmlns:dgm14="http://schemas.microsoft.com/office/drawing/2010/diagram" id="0" name="" descr="Cube with solid fill"/>
        </a:ext>
      </dgm:extLst>
    </dgm:pt>
    <dgm:pt modelId="{58E81E50-9E8B-406B-A6B1-B39305D3396E}" type="pres">
      <dgm:prSet presAssocID="{89866633-5566-435F-BC82-D3A9F2F4CD88}" presName="spaceRect" presStyleCnt="0"/>
      <dgm:spPr/>
    </dgm:pt>
    <dgm:pt modelId="{2FEFBBB2-AAFD-4699-A9E9-9D5A9E51AC05}" type="pres">
      <dgm:prSet presAssocID="{89866633-5566-435F-BC82-D3A9F2F4CD88}" presName="parTx" presStyleLbl="revTx" presStyleIdx="1" presStyleCnt="3">
        <dgm:presLayoutVars>
          <dgm:chMax val="0"/>
          <dgm:chPref val="0"/>
        </dgm:presLayoutVars>
      </dgm:prSet>
      <dgm:spPr/>
    </dgm:pt>
    <dgm:pt modelId="{B3D910EE-9458-4F1B-B902-2291E33AA1B3}" type="pres">
      <dgm:prSet presAssocID="{F398BAE6-3AE2-48B9-9266-5F367F0DCB34}" presName="sibTrans" presStyleCnt="0"/>
      <dgm:spPr/>
    </dgm:pt>
    <dgm:pt modelId="{123AD3DD-FC97-4165-9138-EFE57F3318D4}" type="pres">
      <dgm:prSet presAssocID="{F424B1CD-7990-4C95-9F2E-9ED604841BAF}" presName="compNode" presStyleCnt="0"/>
      <dgm:spPr/>
    </dgm:pt>
    <dgm:pt modelId="{4B196380-4CD2-48B1-8BD6-06FA5448AEEE}" type="pres">
      <dgm:prSet presAssocID="{F424B1CD-7990-4C95-9F2E-9ED604841BAF}" presName="bgRect" presStyleLbl="bgShp" presStyleIdx="2" presStyleCnt="3"/>
      <dgm:spPr/>
    </dgm:pt>
    <dgm:pt modelId="{D0353130-E43F-4050-AEE0-0655DBA74985}" type="pres">
      <dgm:prSet presAssocID="{F424B1CD-7990-4C95-9F2E-9ED604841BAF}"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Head with Gears"/>
        </a:ext>
      </dgm:extLst>
    </dgm:pt>
    <dgm:pt modelId="{D99BB2B1-A07F-45BE-847A-F2AF3205BACE}" type="pres">
      <dgm:prSet presAssocID="{F424B1CD-7990-4C95-9F2E-9ED604841BAF}" presName="spaceRect" presStyleCnt="0"/>
      <dgm:spPr/>
    </dgm:pt>
    <dgm:pt modelId="{36522C29-5CA4-4A28-8162-10A35603CCC6}" type="pres">
      <dgm:prSet presAssocID="{F424B1CD-7990-4C95-9F2E-9ED604841BAF}" presName="parTx" presStyleLbl="revTx" presStyleIdx="2" presStyleCnt="3">
        <dgm:presLayoutVars>
          <dgm:chMax val="0"/>
          <dgm:chPref val="0"/>
        </dgm:presLayoutVars>
      </dgm:prSet>
      <dgm:spPr/>
    </dgm:pt>
  </dgm:ptLst>
  <dgm:cxnLst>
    <dgm:cxn modelId="{D1E87F15-20CA-4085-A27E-B192A9EA539B}" srcId="{4EE7CB3B-5495-4EC6-962E-0CEF9D7FBD22}" destId="{F424B1CD-7990-4C95-9F2E-9ED604841BAF}" srcOrd="2" destOrd="0" parTransId="{52789041-5FBE-4ABA-93B7-A313BEF1CD94}" sibTransId="{741E7986-824B-41A8-A084-4D1B475FB93A}"/>
    <dgm:cxn modelId="{3B162336-7D41-4466-AE4E-DE1E15031ACC}" srcId="{4EE7CB3B-5495-4EC6-962E-0CEF9D7FBD22}" destId="{89866633-5566-435F-BC82-D3A9F2F4CD88}" srcOrd="1" destOrd="0" parTransId="{09D8782D-051E-45DE-A7A0-B4244A020227}" sibTransId="{F398BAE6-3AE2-48B9-9266-5F367F0DCB34}"/>
    <dgm:cxn modelId="{4E7CE54F-1D96-4B4C-9E3D-2E1A1A03C3D1}" type="presOf" srcId="{89866633-5566-435F-BC82-D3A9F2F4CD88}" destId="{2FEFBBB2-AAFD-4699-A9E9-9D5A9E51AC05}" srcOrd="0" destOrd="0" presId="urn:microsoft.com/office/officeart/2018/2/layout/IconVerticalSolidList"/>
    <dgm:cxn modelId="{5DC13D55-8C21-4AF2-80C5-1B4AB569DE1A}" type="presOf" srcId="{4EE7CB3B-5495-4EC6-962E-0CEF9D7FBD22}" destId="{EAF3DD02-B70D-496A-A4AE-9DAEEF95A462}" srcOrd="0" destOrd="0" presId="urn:microsoft.com/office/officeart/2018/2/layout/IconVerticalSolidList"/>
    <dgm:cxn modelId="{08B03D83-512F-497B-B315-77131F086867}" srcId="{4EE7CB3B-5495-4EC6-962E-0CEF9D7FBD22}" destId="{D1F45D21-1298-4E65-8298-BDD30FE2368E}" srcOrd="0" destOrd="0" parTransId="{C95DE301-8C0B-425D-89BF-599A3BFCD10F}" sibTransId="{B461625C-4C7C-43DE-92D1-DF8577A691C2}"/>
    <dgm:cxn modelId="{E0A7CCC0-E148-4332-B906-43F586AC1244}" type="presOf" srcId="{F424B1CD-7990-4C95-9F2E-9ED604841BAF}" destId="{36522C29-5CA4-4A28-8162-10A35603CCC6}" srcOrd="0" destOrd="0" presId="urn:microsoft.com/office/officeart/2018/2/layout/IconVerticalSolidList"/>
    <dgm:cxn modelId="{4799A9D7-0967-4C85-A641-36496B1D5D42}" type="presOf" srcId="{D1F45D21-1298-4E65-8298-BDD30FE2368E}" destId="{6FFA4903-9508-4537-8185-4BC849DF1053}" srcOrd="0" destOrd="0" presId="urn:microsoft.com/office/officeart/2018/2/layout/IconVerticalSolidList"/>
    <dgm:cxn modelId="{35D9350F-89E1-4B58-9B04-FCD41F9B14CE}" type="presParOf" srcId="{EAF3DD02-B70D-496A-A4AE-9DAEEF95A462}" destId="{48D84A44-4C00-48EF-B074-6D107B1F6734}" srcOrd="0" destOrd="0" presId="urn:microsoft.com/office/officeart/2018/2/layout/IconVerticalSolidList"/>
    <dgm:cxn modelId="{B4A179A5-D302-44FC-AF71-ADF827D69C78}" type="presParOf" srcId="{48D84A44-4C00-48EF-B074-6D107B1F6734}" destId="{DCB2AD6C-3432-45EC-B2F3-C3B1000A59D4}" srcOrd="0" destOrd="0" presId="urn:microsoft.com/office/officeart/2018/2/layout/IconVerticalSolidList"/>
    <dgm:cxn modelId="{77C33235-1EE6-46BC-B02D-C126E964D3F2}" type="presParOf" srcId="{48D84A44-4C00-48EF-B074-6D107B1F6734}" destId="{7A291512-93EA-4F17-BA09-1F741502D308}" srcOrd="1" destOrd="0" presId="urn:microsoft.com/office/officeart/2018/2/layout/IconVerticalSolidList"/>
    <dgm:cxn modelId="{EB827BB2-8DA9-455E-A4A3-AB749D89B798}" type="presParOf" srcId="{48D84A44-4C00-48EF-B074-6D107B1F6734}" destId="{9C783066-FF98-49AF-A05E-D63AEABD3B27}" srcOrd="2" destOrd="0" presId="urn:microsoft.com/office/officeart/2018/2/layout/IconVerticalSolidList"/>
    <dgm:cxn modelId="{6D284090-B08E-490E-B8D1-C492E5E481F5}" type="presParOf" srcId="{48D84A44-4C00-48EF-B074-6D107B1F6734}" destId="{6FFA4903-9508-4537-8185-4BC849DF1053}" srcOrd="3" destOrd="0" presId="urn:microsoft.com/office/officeart/2018/2/layout/IconVerticalSolidList"/>
    <dgm:cxn modelId="{85E256FD-FB29-4B77-92F3-A1D3DFC81F20}" type="presParOf" srcId="{EAF3DD02-B70D-496A-A4AE-9DAEEF95A462}" destId="{88A58688-E76E-4BF5-89D3-F83C5F1DF230}" srcOrd="1" destOrd="0" presId="urn:microsoft.com/office/officeart/2018/2/layout/IconVerticalSolidList"/>
    <dgm:cxn modelId="{FC3B0509-D640-4C03-9A0C-9EA642E0AAC6}" type="presParOf" srcId="{EAF3DD02-B70D-496A-A4AE-9DAEEF95A462}" destId="{2B7B51E3-BFEF-48AC-858F-1DF008362B62}" srcOrd="2" destOrd="0" presId="urn:microsoft.com/office/officeart/2018/2/layout/IconVerticalSolidList"/>
    <dgm:cxn modelId="{1D6F979B-600F-48FE-8092-A79A00A778D2}" type="presParOf" srcId="{2B7B51E3-BFEF-48AC-858F-1DF008362B62}" destId="{EF3FC027-8DC7-42AA-96E0-C8928A025B83}" srcOrd="0" destOrd="0" presId="urn:microsoft.com/office/officeart/2018/2/layout/IconVerticalSolidList"/>
    <dgm:cxn modelId="{8C10C4EB-2030-43DC-A6B7-3A2586E6934A}" type="presParOf" srcId="{2B7B51E3-BFEF-48AC-858F-1DF008362B62}" destId="{A923AC4C-3C04-4C19-9CAA-278365C949C1}" srcOrd="1" destOrd="0" presId="urn:microsoft.com/office/officeart/2018/2/layout/IconVerticalSolidList"/>
    <dgm:cxn modelId="{F1526AFF-17CE-43B7-A9E8-6EA30015800A}" type="presParOf" srcId="{2B7B51E3-BFEF-48AC-858F-1DF008362B62}" destId="{58E81E50-9E8B-406B-A6B1-B39305D3396E}" srcOrd="2" destOrd="0" presId="urn:microsoft.com/office/officeart/2018/2/layout/IconVerticalSolidList"/>
    <dgm:cxn modelId="{88CC2A03-F684-47D8-AA80-A64CDDE21BFA}" type="presParOf" srcId="{2B7B51E3-BFEF-48AC-858F-1DF008362B62}" destId="{2FEFBBB2-AAFD-4699-A9E9-9D5A9E51AC05}" srcOrd="3" destOrd="0" presId="urn:microsoft.com/office/officeart/2018/2/layout/IconVerticalSolidList"/>
    <dgm:cxn modelId="{D49741F3-A73D-48D1-B7FB-F21F5A4E0A85}" type="presParOf" srcId="{EAF3DD02-B70D-496A-A4AE-9DAEEF95A462}" destId="{B3D910EE-9458-4F1B-B902-2291E33AA1B3}" srcOrd="3" destOrd="0" presId="urn:microsoft.com/office/officeart/2018/2/layout/IconVerticalSolidList"/>
    <dgm:cxn modelId="{9C232982-77E9-4C04-AAE3-4465550F454A}" type="presParOf" srcId="{EAF3DD02-B70D-496A-A4AE-9DAEEF95A462}" destId="{123AD3DD-FC97-4165-9138-EFE57F3318D4}" srcOrd="4" destOrd="0" presId="urn:microsoft.com/office/officeart/2018/2/layout/IconVerticalSolidList"/>
    <dgm:cxn modelId="{63BCD97C-F022-4633-8478-1581554CAADD}" type="presParOf" srcId="{123AD3DD-FC97-4165-9138-EFE57F3318D4}" destId="{4B196380-4CD2-48B1-8BD6-06FA5448AEEE}" srcOrd="0" destOrd="0" presId="urn:microsoft.com/office/officeart/2018/2/layout/IconVerticalSolidList"/>
    <dgm:cxn modelId="{943A7232-52DF-4923-BB93-B12D60708552}" type="presParOf" srcId="{123AD3DD-FC97-4165-9138-EFE57F3318D4}" destId="{D0353130-E43F-4050-AEE0-0655DBA74985}" srcOrd="1" destOrd="0" presId="urn:microsoft.com/office/officeart/2018/2/layout/IconVerticalSolidList"/>
    <dgm:cxn modelId="{DD1B76A4-7ACF-4904-8F5C-0D86D886A489}" type="presParOf" srcId="{123AD3DD-FC97-4165-9138-EFE57F3318D4}" destId="{D99BB2B1-A07F-45BE-847A-F2AF3205BACE}" srcOrd="2" destOrd="0" presId="urn:microsoft.com/office/officeart/2018/2/layout/IconVerticalSolidList"/>
    <dgm:cxn modelId="{B1A23CB4-DFBC-46B7-A007-9093C9EDA5C9}" type="presParOf" srcId="{123AD3DD-FC97-4165-9138-EFE57F3318D4}" destId="{36522C29-5CA4-4A28-8162-10A35603CCC6}"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CB2AD6C-3432-45EC-B2F3-C3B1000A59D4}">
      <dsp:nvSpPr>
        <dsp:cNvPr id="0" name=""/>
        <dsp:cNvSpPr/>
      </dsp:nvSpPr>
      <dsp:spPr>
        <a:xfrm>
          <a:off x="0" y="680"/>
          <a:ext cx="5816750" cy="15913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A291512-93EA-4F17-BA09-1F741502D308}">
      <dsp:nvSpPr>
        <dsp:cNvPr id="0" name=""/>
        <dsp:cNvSpPr/>
      </dsp:nvSpPr>
      <dsp:spPr>
        <a:xfrm>
          <a:off x="481381" y="358732"/>
          <a:ext cx="875239" cy="87523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FFA4903-9508-4537-8185-4BC849DF1053}">
      <dsp:nvSpPr>
        <dsp:cNvPr id="0" name=""/>
        <dsp:cNvSpPr/>
      </dsp:nvSpPr>
      <dsp:spPr>
        <a:xfrm>
          <a:off x="1838002" y="680"/>
          <a:ext cx="3978747" cy="1591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417" tIns="168417" rIns="168417" bIns="168417" numCol="1" spcCol="1270" anchor="ctr" anchorCtr="0">
          <a:noAutofit/>
        </a:bodyPr>
        <a:lstStyle/>
        <a:p>
          <a:pPr marL="0" lvl="0" indent="0" algn="l" defTabSz="1111250">
            <a:lnSpc>
              <a:spcPct val="90000"/>
            </a:lnSpc>
            <a:spcBef>
              <a:spcPct val="0"/>
            </a:spcBef>
            <a:spcAft>
              <a:spcPct val="35000"/>
            </a:spcAft>
            <a:buNone/>
          </a:pPr>
          <a:r>
            <a:rPr lang="en-US" sz="2500" kern="1200" baseline="0"/>
            <a:t>Interfaces</a:t>
          </a:r>
          <a:endParaRPr lang="en-US" sz="2500" kern="1200"/>
        </a:p>
      </dsp:txBody>
      <dsp:txXfrm>
        <a:off x="1838002" y="680"/>
        <a:ext cx="3978747" cy="1591344"/>
      </dsp:txXfrm>
    </dsp:sp>
    <dsp:sp modelId="{EF3FC027-8DC7-42AA-96E0-C8928A025B83}">
      <dsp:nvSpPr>
        <dsp:cNvPr id="0" name=""/>
        <dsp:cNvSpPr/>
      </dsp:nvSpPr>
      <dsp:spPr>
        <a:xfrm>
          <a:off x="0" y="1989860"/>
          <a:ext cx="5816750" cy="15913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923AC4C-3C04-4C19-9CAA-278365C949C1}">
      <dsp:nvSpPr>
        <dsp:cNvPr id="0" name=""/>
        <dsp:cNvSpPr/>
      </dsp:nvSpPr>
      <dsp:spPr>
        <a:xfrm>
          <a:off x="481381" y="2347913"/>
          <a:ext cx="875239" cy="875239"/>
        </a:xfrm>
        <a:prstGeom prst="rect">
          <a:avLst/>
        </a:prstGeom>
        <a:blipFill>
          <a:blip xmlns:r="http://schemas.openxmlformats.org/officeDocument/2006/relationships" r:embed="rId3">
            <a:extLst>
              <a:ext uri="{96DAC541-7B7A-43D3-8B79-37D633B846F1}">
                <asvg:svgBlip xmlns:asvg="http://schemas.microsoft.com/office/drawing/2016/SVG/main" r:embed="rId4"/>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FEFBBB2-AAFD-4699-A9E9-9D5A9E51AC05}">
      <dsp:nvSpPr>
        <dsp:cNvPr id="0" name=""/>
        <dsp:cNvSpPr/>
      </dsp:nvSpPr>
      <dsp:spPr>
        <a:xfrm>
          <a:off x="1838002" y="1989860"/>
          <a:ext cx="3978747" cy="1591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417" tIns="168417" rIns="168417" bIns="168417" numCol="1" spcCol="1270" anchor="ctr" anchorCtr="0">
          <a:noAutofit/>
        </a:bodyPr>
        <a:lstStyle/>
        <a:p>
          <a:pPr marL="0" lvl="0" indent="0" algn="l" defTabSz="1111250">
            <a:lnSpc>
              <a:spcPct val="90000"/>
            </a:lnSpc>
            <a:spcBef>
              <a:spcPct val="0"/>
            </a:spcBef>
            <a:spcAft>
              <a:spcPct val="35000"/>
            </a:spcAft>
            <a:buNone/>
          </a:pPr>
          <a:r>
            <a:rPr lang="en-US" sz="2500" kern="1200" baseline="0" dirty="0"/>
            <a:t>Classes</a:t>
          </a:r>
          <a:endParaRPr lang="en-US" sz="2500" kern="1200" dirty="0"/>
        </a:p>
      </dsp:txBody>
      <dsp:txXfrm>
        <a:off x="1838002" y="1989860"/>
        <a:ext cx="3978747" cy="1591344"/>
      </dsp:txXfrm>
    </dsp:sp>
    <dsp:sp modelId="{4B196380-4CD2-48B1-8BD6-06FA5448AEEE}">
      <dsp:nvSpPr>
        <dsp:cNvPr id="0" name=""/>
        <dsp:cNvSpPr/>
      </dsp:nvSpPr>
      <dsp:spPr>
        <a:xfrm>
          <a:off x="0" y="3979041"/>
          <a:ext cx="5816750" cy="1591344"/>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0353130-E43F-4050-AEE0-0655DBA74985}">
      <dsp:nvSpPr>
        <dsp:cNvPr id="0" name=""/>
        <dsp:cNvSpPr/>
      </dsp:nvSpPr>
      <dsp:spPr>
        <a:xfrm>
          <a:off x="481381" y="4337093"/>
          <a:ext cx="875239" cy="875239"/>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6522C29-5CA4-4A28-8162-10A35603CCC6}">
      <dsp:nvSpPr>
        <dsp:cNvPr id="0" name=""/>
        <dsp:cNvSpPr/>
      </dsp:nvSpPr>
      <dsp:spPr>
        <a:xfrm>
          <a:off x="1838002" y="3979041"/>
          <a:ext cx="3978747" cy="159134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8417" tIns="168417" rIns="168417" bIns="168417" numCol="1" spcCol="1270" anchor="ctr" anchorCtr="0">
          <a:noAutofit/>
        </a:bodyPr>
        <a:lstStyle/>
        <a:p>
          <a:pPr marL="0" lvl="0" indent="0" algn="l" defTabSz="1111250">
            <a:lnSpc>
              <a:spcPct val="90000"/>
            </a:lnSpc>
            <a:spcBef>
              <a:spcPct val="0"/>
            </a:spcBef>
            <a:spcAft>
              <a:spcPct val="35000"/>
            </a:spcAft>
            <a:buNone/>
          </a:pPr>
          <a:r>
            <a:rPr lang="en-US" sz="2500" kern="1200" baseline="0" dirty="0"/>
            <a:t>Algorithms and Utilities </a:t>
          </a:r>
          <a:endParaRPr lang="en-US" sz="2500" kern="1200" dirty="0"/>
        </a:p>
      </dsp:txBody>
      <dsp:txXfrm>
        <a:off x="1838002" y="3979041"/>
        <a:ext cx="3978747" cy="1591344"/>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g>
</file>

<file path=ppt/media/image13.png>
</file>

<file path=ppt/media/image14.svg>
</file>

<file path=ppt/media/image15.png>
</file>

<file path=ppt/media/image16.svg>
</file>

<file path=ppt/media/image17.png>
</file>

<file path=ppt/media/image18.svg>
</file>

<file path=ppt/media/image19.jpeg>
</file>

<file path=ppt/media/image2.png>
</file>

<file path=ppt/media/image20.jpg>
</file>

<file path=ppt/media/image21.png>
</file>

<file path=ppt/media/image2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86AADF-8985-4045-A8EA-426F026F484E}" type="datetimeFigureOut">
              <a:rPr lang="en-US" smtClean="0"/>
              <a:t>7/18/2023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45CB6A-881D-1143-9C08-9E9E77AE93F8}" type="slidenum">
              <a:rPr lang="en-US" smtClean="0"/>
              <a:t>‹#›</a:t>
            </a:fld>
            <a:endParaRPr lang="en-US"/>
          </a:p>
        </p:txBody>
      </p:sp>
    </p:spTree>
    <p:extLst>
      <p:ext uri="{BB962C8B-B14F-4D97-AF65-F5344CB8AC3E}">
        <p14:creationId xmlns:p14="http://schemas.microsoft.com/office/powerpoint/2010/main" val="8957619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45CB6A-881D-1143-9C08-9E9E77AE93F8}" type="slidenum">
              <a:rPr lang="en-US" smtClean="0"/>
              <a:t>1</a:t>
            </a:fld>
            <a:endParaRPr lang="en-US"/>
          </a:p>
        </p:txBody>
      </p:sp>
    </p:spTree>
    <p:extLst>
      <p:ext uri="{BB962C8B-B14F-4D97-AF65-F5344CB8AC3E}">
        <p14:creationId xmlns:p14="http://schemas.microsoft.com/office/powerpoint/2010/main" val="619261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In C#, the collections framework is primarily built around the </a:t>
            </a:r>
            <a:r>
              <a:rPr lang="en-US" b="1" i="0" dirty="0" err="1">
                <a:solidFill>
                  <a:srgbClr val="374151"/>
                </a:solidFill>
                <a:effectLst/>
                <a:latin typeface="Söhne"/>
              </a:rPr>
              <a:t>System.Collections</a:t>
            </a:r>
            <a:r>
              <a:rPr lang="en-US" b="0" i="0" dirty="0">
                <a:solidFill>
                  <a:srgbClr val="374151"/>
                </a:solidFill>
                <a:effectLst/>
                <a:latin typeface="Söhne"/>
              </a:rPr>
              <a:t> and </a:t>
            </a:r>
            <a:r>
              <a:rPr lang="en-US" b="1" i="0" dirty="0" err="1">
                <a:solidFill>
                  <a:srgbClr val="374151"/>
                </a:solidFill>
                <a:effectLst/>
                <a:latin typeface="Söhne"/>
              </a:rPr>
              <a:t>System.Collections.Generic</a:t>
            </a:r>
            <a:r>
              <a:rPr lang="en-US" b="0" i="0" dirty="0">
                <a:solidFill>
                  <a:srgbClr val="374151"/>
                </a:solidFill>
                <a:effectLst/>
                <a:latin typeface="Söhne"/>
              </a:rPr>
              <a:t> namespaces. </a:t>
            </a:r>
            <a:br>
              <a:rPr lang="en-US" b="0" i="0" dirty="0">
                <a:solidFill>
                  <a:srgbClr val="374151"/>
                </a:solidFill>
                <a:effectLst/>
                <a:latin typeface="Söhne"/>
              </a:rPr>
            </a:br>
            <a:r>
              <a:rPr lang="en-US" b="0" i="0" dirty="0">
                <a:solidFill>
                  <a:srgbClr val="374151"/>
                </a:solidFill>
                <a:effectLst/>
                <a:latin typeface="Söhne"/>
              </a:rPr>
              <a:t>These namespaces provide a set of classes and interfaces that allow you to work with various types of collections, such as lists, dictionaries, queues, stacks, and more.</a:t>
            </a:r>
            <a:br>
              <a:rPr lang="en-US" b="0" i="0" dirty="0">
                <a:solidFill>
                  <a:srgbClr val="374151"/>
                </a:solidFill>
                <a:effectLst/>
                <a:latin typeface="Söhne"/>
              </a:rPr>
            </a:br>
            <a:endParaRPr lang="en-US" b="0" i="0" dirty="0">
              <a:solidFill>
                <a:srgbClr val="374151"/>
              </a:solidFill>
              <a:effectLst/>
              <a:latin typeface="Söhne"/>
            </a:endParaRPr>
          </a:p>
          <a:p>
            <a:pPr algn="l"/>
            <a:r>
              <a:rPr lang="en-US" b="0" i="0" dirty="0">
                <a:solidFill>
                  <a:srgbClr val="374151"/>
                </a:solidFill>
                <a:effectLst/>
                <a:latin typeface="Söhne"/>
              </a:rPr>
              <a:t>The relevance of the points mentioned in the passage can be presented as follows for C#:</a:t>
            </a:r>
            <a:br>
              <a:rPr lang="en-US" b="0" i="0" dirty="0">
                <a:solidFill>
                  <a:srgbClr val="374151"/>
                </a:solidFill>
                <a:effectLst/>
                <a:latin typeface="Söhne"/>
              </a:rPr>
            </a:br>
            <a:endParaRPr lang="en-US" b="0" i="0" dirty="0">
              <a:solidFill>
                <a:srgbClr val="374151"/>
              </a:solidFill>
              <a:effectLst/>
              <a:latin typeface="Söhne"/>
            </a:endParaRPr>
          </a:p>
          <a:p>
            <a:pPr algn="l">
              <a:buFont typeface="+mj-lt"/>
              <a:buNone/>
            </a:pPr>
            <a:r>
              <a:rPr lang="en-US" b="1" i="0" dirty="0">
                <a:solidFill>
                  <a:srgbClr val="374151"/>
                </a:solidFill>
                <a:effectLst/>
                <a:latin typeface="Söhne"/>
              </a:rPr>
              <a:t>Reduces programming effort:</a:t>
            </a:r>
            <a:r>
              <a:rPr lang="en-US" b="0" i="0" dirty="0">
                <a:solidFill>
                  <a:srgbClr val="374151"/>
                </a:solidFill>
                <a:effectLst/>
                <a:latin typeface="Söhne"/>
              </a:rPr>
              <a:t> </a:t>
            </a:r>
            <a:br>
              <a:rPr lang="en-US" b="0" i="0" dirty="0">
                <a:solidFill>
                  <a:srgbClr val="374151"/>
                </a:solidFill>
                <a:effectLst/>
                <a:latin typeface="Söhne"/>
              </a:rPr>
            </a:br>
            <a:r>
              <a:rPr lang="en-US" b="0" i="0" dirty="0">
                <a:solidFill>
                  <a:srgbClr val="374151"/>
                </a:solidFill>
                <a:effectLst/>
                <a:latin typeface="Söhne"/>
              </a:rPr>
              <a:t>C# collections framework provides ready-to-use data structures and algorithms, saving you from implementing them yourself. </a:t>
            </a:r>
            <a:br>
              <a:rPr lang="en-US" b="0" i="0" dirty="0">
                <a:solidFill>
                  <a:srgbClr val="374151"/>
                </a:solidFill>
                <a:effectLst/>
                <a:latin typeface="Söhne"/>
              </a:rPr>
            </a:br>
            <a:r>
              <a:rPr lang="en-US" b="0" i="0" dirty="0">
                <a:solidFill>
                  <a:srgbClr val="374151"/>
                </a:solidFill>
                <a:effectLst/>
                <a:latin typeface="Söhne"/>
              </a:rPr>
              <a:t>You can choose from a wide range of collection types based on your requirements.</a:t>
            </a:r>
          </a:p>
          <a:p>
            <a:pPr algn="l">
              <a:buFont typeface="+mj-lt"/>
              <a:buNone/>
            </a:pPr>
            <a:endParaRPr lang="en-US" b="0" i="0" dirty="0">
              <a:solidFill>
                <a:srgbClr val="374151"/>
              </a:solidFill>
              <a:effectLst/>
              <a:latin typeface="Söhne"/>
            </a:endParaRPr>
          </a:p>
          <a:p>
            <a:pPr algn="l">
              <a:buFont typeface="+mj-lt"/>
              <a:buNone/>
            </a:pPr>
            <a:r>
              <a:rPr lang="en-US" b="1" i="0" dirty="0">
                <a:solidFill>
                  <a:srgbClr val="374151"/>
                </a:solidFill>
                <a:effectLst/>
                <a:latin typeface="Söhne"/>
              </a:rPr>
              <a:t>Increases performance:</a:t>
            </a:r>
            <a:r>
              <a:rPr lang="en-US" b="0" i="0" dirty="0">
                <a:solidFill>
                  <a:srgbClr val="374151"/>
                </a:solidFill>
                <a:effectLst/>
                <a:latin typeface="Söhne"/>
              </a:rPr>
              <a:t> </a:t>
            </a:r>
            <a:br>
              <a:rPr lang="en-US" b="0" i="0" dirty="0">
                <a:solidFill>
                  <a:srgbClr val="374151"/>
                </a:solidFill>
                <a:effectLst/>
                <a:latin typeface="Söhne"/>
              </a:rPr>
            </a:br>
            <a:r>
              <a:rPr lang="en-US" b="0" i="0" dirty="0">
                <a:solidFill>
                  <a:srgbClr val="374151"/>
                </a:solidFill>
                <a:effectLst/>
                <a:latin typeface="Söhne"/>
              </a:rPr>
              <a:t>C# collections framework offers high-performance implementations of data structures and algorithms. </a:t>
            </a:r>
            <a:br>
              <a:rPr lang="en-US" b="0" i="0" dirty="0">
                <a:solidFill>
                  <a:srgbClr val="374151"/>
                </a:solidFill>
                <a:effectLst/>
                <a:latin typeface="Söhne"/>
              </a:rPr>
            </a:br>
            <a:r>
              <a:rPr lang="en-US" b="0" i="0" dirty="0">
                <a:solidFill>
                  <a:srgbClr val="374151"/>
                </a:solidFill>
                <a:effectLst/>
                <a:latin typeface="Söhne"/>
              </a:rPr>
              <a:t>The framework is designed to be efficient and provides optimized implementations, allowing you to process and manipulate collections efficiently.</a:t>
            </a:r>
          </a:p>
          <a:p>
            <a:pPr algn="l">
              <a:buFont typeface="+mj-lt"/>
              <a:buNone/>
            </a:pPr>
            <a:endParaRPr lang="en-US" b="0" i="0" dirty="0">
              <a:solidFill>
                <a:srgbClr val="374151"/>
              </a:solidFill>
              <a:effectLst/>
              <a:latin typeface="Söhne"/>
            </a:endParaRPr>
          </a:p>
          <a:p>
            <a:pPr algn="l">
              <a:buFont typeface="+mj-lt"/>
              <a:buNone/>
            </a:pPr>
            <a:r>
              <a:rPr lang="en-US" b="1" i="0" dirty="0">
                <a:solidFill>
                  <a:srgbClr val="374151"/>
                </a:solidFill>
                <a:effectLst/>
                <a:latin typeface="Söhne"/>
              </a:rPr>
              <a:t>Provides interoperability between unrelated APIs:</a:t>
            </a:r>
            <a:r>
              <a:rPr lang="en-US" b="0" i="0" dirty="0">
                <a:solidFill>
                  <a:srgbClr val="374151"/>
                </a:solidFill>
                <a:effectLst/>
                <a:latin typeface="Söhne"/>
              </a:rPr>
              <a:t> </a:t>
            </a:r>
            <a:br>
              <a:rPr lang="en-US" b="0" i="0" dirty="0">
                <a:solidFill>
                  <a:srgbClr val="374151"/>
                </a:solidFill>
                <a:effectLst/>
                <a:latin typeface="Söhne"/>
              </a:rPr>
            </a:br>
            <a:r>
              <a:rPr lang="en-US" b="0" i="0" dirty="0">
                <a:solidFill>
                  <a:srgbClr val="374151"/>
                </a:solidFill>
                <a:effectLst/>
                <a:latin typeface="Söhne"/>
              </a:rPr>
              <a:t>C# collections framework provides a common language to pass collections between different parts of your code or even between different APIs. </a:t>
            </a:r>
            <a:br>
              <a:rPr lang="en-US" b="0" i="0" dirty="0">
                <a:solidFill>
                  <a:srgbClr val="374151"/>
                </a:solidFill>
                <a:effectLst/>
                <a:latin typeface="Söhne"/>
              </a:rPr>
            </a:br>
            <a:r>
              <a:rPr lang="en-US" b="0" i="0" dirty="0">
                <a:solidFill>
                  <a:srgbClr val="374151"/>
                </a:solidFill>
                <a:effectLst/>
                <a:latin typeface="Söhne"/>
              </a:rPr>
              <a:t>You can use the standard collection interfaces to ensure compatibility and ease of integration.</a:t>
            </a:r>
          </a:p>
          <a:p>
            <a:pPr algn="l">
              <a:buFont typeface="+mj-lt"/>
              <a:buAutoNum type="arabicPeriod"/>
            </a:pPr>
            <a:endParaRPr lang="en-US" b="0" i="0" dirty="0">
              <a:solidFill>
                <a:srgbClr val="374151"/>
              </a:solidFill>
              <a:effectLst/>
              <a:latin typeface="Söhne"/>
            </a:endParaRPr>
          </a:p>
          <a:p>
            <a:pPr algn="l">
              <a:buFont typeface="+mj-lt"/>
              <a:buNone/>
            </a:pPr>
            <a:r>
              <a:rPr lang="en-US" b="1" i="0" dirty="0">
                <a:solidFill>
                  <a:srgbClr val="374151"/>
                </a:solidFill>
                <a:effectLst/>
                <a:latin typeface="Söhne"/>
              </a:rPr>
              <a:t>Reduces the effort required to learn APIs:</a:t>
            </a:r>
            <a:r>
              <a:rPr lang="en-US" b="0" i="0" dirty="0">
                <a:solidFill>
                  <a:srgbClr val="374151"/>
                </a:solidFill>
                <a:effectLst/>
                <a:latin typeface="Söhne"/>
              </a:rPr>
              <a:t> </a:t>
            </a:r>
            <a:br>
              <a:rPr lang="en-US" b="0" i="0" dirty="0">
                <a:solidFill>
                  <a:srgbClr val="374151"/>
                </a:solidFill>
                <a:effectLst/>
                <a:latin typeface="Söhne"/>
              </a:rPr>
            </a:br>
            <a:r>
              <a:rPr lang="en-US" b="0" i="0" dirty="0">
                <a:solidFill>
                  <a:srgbClr val="374151"/>
                </a:solidFill>
                <a:effectLst/>
                <a:latin typeface="Söhne"/>
              </a:rPr>
              <a:t>By utilizing the C# collections framework, you only need to learn and understand the common collection interfaces and their methods. </a:t>
            </a:r>
            <a:br>
              <a:rPr lang="en-US" b="0" i="0" dirty="0">
                <a:solidFill>
                  <a:srgbClr val="374151"/>
                </a:solidFill>
                <a:effectLst/>
                <a:latin typeface="Söhne"/>
              </a:rPr>
            </a:br>
            <a:r>
              <a:rPr lang="en-US" b="0" i="0" dirty="0">
                <a:solidFill>
                  <a:srgbClr val="374151"/>
                </a:solidFill>
                <a:effectLst/>
                <a:latin typeface="Söhne"/>
              </a:rPr>
              <a:t>Once you are familiar with these interfaces, you can easily work with different collection types without the need to learn multiple ad hoc collection APIs.</a:t>
            </a:r>
          </a:p>
          <a:p>
            <a:pPr algn="l">
              <a:buFont typeface="+mj-lt"/>
              <a:buNone/>
            </a:pPr>
            <a:endParaRPr lang="en-US" b="0" i="0" dirty="0">
              <a:solidFill>
                <a:srgbClr val="374151"/>
              </a:solidFill>
              <a:effectLst/>
              <a:latin typeface="Söhne"/>
            </a:endParaRPr>
          </a:p>
          <a:p>
            <a:pPr algn="l">
              <a:buFont typeface="+mj-lt"/>
              <a:buNone/>
            </a:pPr>
            <a:r>
              <a:rPr lang="en-US" b="1" i="0" dirty="0">
                <a:solidFill>
                  <a:srgbClr val="374151"/>
                </a:solidFill>
                <a:effectLst/>
                <a:latin typeface="Söhne"/>
              </a:rPr>
              <a:t>Reduces the effort required to design and implement APIs:</a:t>
            </a:r>
            <a:r>
              <a:rPr lang="en-US" b="0" i="0" dirty="0">
                <a:solidFill>
                  <a:srgbClr val="374151"/>
                </a:solidFill>
                <a:effectLst/>
                <a:latin typeface="Söhne"/>
              </a:rPr>
              <a:t> </a:t>
            </a:r>
            <a:br>
              <a:rPr lang="en-US" b="0" i="0" dirty="0">
                <a:solidFill>
                  <a:srgbClr val="374151"/>
                </a:solidFill>
                <a:effectLst/>
                <a:latin typeface="Söhne"/>
              </a:rPr>
            </a:br>
            <a:r>
              <a:rPr lang="en-US" b="0" i="0" dirty="0">
                <a:solidFill>
                  <a:srgbClr val="374151"/>
                </a:solidFill>
                <a:effectLst/>
                <a:latin typeface="Söhne"/>
              </a:rPr>
              <a:t>C# collections framework eliminates the need to create ad hoc collection APIs. </a:t>
            </a:r>
            <a:br>
              <a:rPr lang="en-US" b="0" i="0" dirty="0">
                <a:solidFill>
                  <a:srgbClr val="374151"/>
                </a:solidFill>
                <a:effectLst/>
                <a:latin typeface="Söhne"/>
              </a:rPr>
            </a:br>
            <a:r>
              <a:rPr lang="en-US" b="0" i="0" dirty="0">
                <a:solidFill>
                  <a:srgbClr val="374151"/>
                </a:solidFill>
                <a:effectLst/>
                <a:latin typeface="Söhne"/>
              </a:rPr>
              <a:t>Instead, you can rely on the standard interfaces provided by the framework, allowing you to focus on the design and implementation of your specific APIs without worrying about low-level collection details.</a:t>
            </a:r>
          </a:p>
          <a:p>
            <a:pPr algn="l">
              <a:buFont typeface="+mj-lt"/>
              <a:buAutoNum type="arabicPeriod"/>
            </a:pPr>
            <a:endParaRPr lang="en-US" b="0" i="0" dirty="0">
              <a:solidFill>
                <a:srgbClr val="374151"/>
              </a:solidFill>
              <a:effectLst/>
              <a:latin typeface="Söhne"/>
            </a:endParaRPr>
          </a:p>
          <a:p>
            <a:pPr algn="l">
              <a:buFont typeface="+mj-lt"/>
              <a:buNone/>
            </a:pPr>
            <a:r>
              <a:rPr lang="en-US" b="1" i="0" dirty="0">
                <a:solidFill>
                  <a:srgbClr val="374151"/>
                </a:solidFill>
                <a:effectLst/>
                <a:latin typeface="Söhne"/>
              </a:rPr>
              <a:t>Fosters software reuse:</a:t>
            </a:r>
            <a:r>
              <a:rPr lang="en-US" b="0" i="0" dirty="0">
                <a:solidFill>
                  <a:srgbClr val="374151"/>
                </a:solidFill>
                <a:effectLst/>
                <a:latin typeface="Söhne"/>
              </a:rPr>
              <a:t> </a:t>
            </a:r>
            <a:br>
              <a:rPr lang="en-US" b="0" i="0" dirty="0">
                <a:solidFill>
                  <a:srgbClr val="374151"/>
                </a:solidFill>
                <a:effectLst/>
                <a:latin typeface="Söhne"/>
              </a:rPr>
            </a:br>
            <a:r>
              <a:rPr lang="en-US" b="0" i="0" dirty="0">
                <a:solidFill>
                  <a:srgbClr val="374151"/>
                </a:solidFill>
                <a:effectLst/>
                <a:latin typeface="Söhne"/>
              </a:rPr>
              <a:t>The C# collections framework promotes software reuse by providing a standard interface for collections and algorithms. </a:t>
            </a:r>
            <a:br>
              <a:rPr lang="en-US" b="0" i="0" dirty="0">
                <a:solidFill>
                  <a:srgbClr val="374151"/>
                </a:solidFill>
                <a:effectLst/>
                <a:latin typeface="Söhne"/>
              </a:rPr>
            </a:br>
            <a:r>
              <a:rPr lang="en-US" b="0" i="0" dirty="0">
                <a:solidFill>
                  <a:srgbClr val="374151"/>
                </a:solidFill>
                <a:effectLst/>
                <a:latin typeface="Söhne"/>
              </a:rPr>
              <a:t>This allows you to write reusable code that can work with any collection implementing the standard interfaces. </a:t>
            </a:r>
            <a:br>
              <a:rPr lang="en-US" b="0" i="0" dirty="0">
                <a:solidFill>
                  <a:srgbClr val="374151"/>
                </a:solidFill>
                <a:effectLst/>
                <a:latin typeface="Söhne"/>
              </a:rPr>
            </a:br>
            <a:r>
              <a:rPr lang="en-US" b="0" i="0" dirty="0">
                <a:solidFill>
                  <a:srgbClr val="374151"/>
                </a:solidFill>
                <a:effectLst/>
                <a:latin typeface="Söhne"/>
              </a:rPr>
              <a:t>You can easily swap out different collection implementations without modifying the code that uses them.</a:t>
            </a:r>
          </a:p>
        </p:txBody>
      </p:sp>
      <p:sp>
        <p:nvSpPr>
          <p:cNvPr id="4" name="Slide Number Placeholder 3"/>
          <p:cNvSpPr>
            <a:spLocks noGrp="1"/>
          </p:cNvSpPr>
          <p:nvPr>
            <p:ph type="sldNum" sz="quarter" idx="5"/>
          </p:nvPr>
        </p:nvSpPr>
        <p:spPr/>
        <p:txBody>
          <a:bodyPr/>
          <a:lstStyle/>
          <a:p>
            <a:fld id="{A045CB6A-881D-1143-9C08-9E9E77AE93F8}" type="slidenum">
              <a:rPr lang="en-US" smtClean="0"/>
              <a:t>10</a:t>
            </a:fld>
            <a:endParaRPr lang="en-US"/>
          </a:p>
        </p:txBody>
      </p:sp>
    </p:spTree>
    <p:extLst>
      <p:ext uri="{BB962C8B-B14F-4D97-AF65-F5344CB8AC3E}">
        <p14:creationId xmlns:p14="http://schemas.microsoft.com/office/powerpoint/2010/main" val="31984652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Söhne"/>
              </a:rPr>
              <a:t>The key components of the </a:t>
            </a:r>
            <a:r>
              <a:rPr lang="en-US" b="1" i="0" dirty="0">
                <a:solidFill>
                  <a:srgbClr val="000000"/>
                </a:solidFill>
                <a:effectLst/>
                <a:latin typeface="Söhne"/>
              </a:rPr>
              <a:t>C# Collections Framework</a:t>
            </a:r>
            <a:r>
              <a:rPr lang="en-US" b="0" i="0" dirty="0">
                <a:solidFill>
                  <a:srgbClr val="000000"/>
                </a:solidFill>
                <a:effectLst/>
                <a:latin typeface="Söhne"/>
              </a:rPr>
              <a:t> consists of the following:</a:t>
            </a:r>
            <a:br>
              <a:rPr lang="en-US" b="0" i="0" dirty="0">
                <a:solidFill>
                  <a:srgbClr val="000000"/>
                </a:solidFill>
                <a:effectLst/>
                <a:latin typeface="Söhne"/>
              </a:rPr>
            </a:br>
            <a:endParaRPr lang="en-US" b="0" i="0" dirty="0">
              <a:solidFill>
                <a:srgbClr val="000000"/>
              </a:solidFill>
              <a:effectLst/>
              <a:latin typeface="Söhne"/>
            </a:endParaRPr>
          </a:p>
          <a:p>
            <a:pPr algn="l">
              <a:buFont typeface="+mj-lt"/>
              <a:buNone/>
            </a:pPr>
            <a:r>
              <a:rPr lang="en-US" b="1" i="0" dirty="0">
                <a:solidFill>
                  <a:srgbClr val="000000"/>
                </a:solidFill>
                <a:effectLst/>
                <a:latin typeface="Söhne"/>
              </a:rPr>
              <a:t>Interfaces:</a:t>
            </a:r>
          </a:p>
          <a:p>
            <a:pPr marL="742950" lvl="1" indent="-285750" algn="l">
              <a:buFont typeface="+mj-lt"/>
              <a:buAutoNum type="arabicPeriod"/>
            </a:pPr>
            <a:r>
              <a:rPr lang="en-US" b="1" i="0" dirty="0">
                <a:solidFill>
                  <a:srgbClr val="000000"/>
                </a:solidFill>
                <a:effectLst/>
                <a:latin typeface="Söhne"/>
              </a:rPr>
              <a:t>Collection:</a:t>
            </a:r>
            <a:r>
              <a:rPr lang="en-US" b="0" i="0" dirty="0">
                <a:solidFill>
                  <a:srgbClr val="000000"/>
                </a:solidFill>
                <a:effectLst/>
                <a:latin typeface="Söhne"/>
              </a:rPr>
              <a:t> In C#, the interface is </a:t>
            </a:r>
            <a:r>
              <a:rPr lang="en-US" b="1" i="0" dirty="0" err="1">
                <a:solidFill>
                  <a:srgbClr val="000000"/>
                </a:solidFill>
                <a:effectLst/>
                <a:latin typeface="Söhne"/>
              </a:rPr>
              <a:t>ICollection</a:t>
            </a:r>
            <a:r>
              <a:rPr lang="en-US" b="1" i="0" dirty="0">
                <a:solidFill>
                  <a:srgbClr val="000000"/>
                </a:solidFill>
                <a:effectLst/>
                <a:latin typeface="Söhne"/>
              </a:rPr>
              <a:t>&lt;T&gt;</a:t>
            </a:r>
            <a:r>
              <a:rPr lang="en-US" b="0" i="0" dirty="0">
                <a:solidFill>
                  <a:srgbClr val="000000"/>
                </a:solidFill>
                <a:effectLst/>
                <a:latin typeface="Söhne"/>
              </a:rPr>
              <a:t>, which defines the common operations for working with collections.</a:t>
            </a:r>
          </a:p>
          <a:p>
            <a:pPr marL="742950" lvl="1" indent="-285750" algn="l">
              <a:buFont typeface="+mj-lt"/>
              <a:buAutoNum type="arabicPeriod"/>
            </a:pPr>
            <a:r>
              <a:rPr lang="en-US" b="1" i="0" dirty="0">
                <a:solidFill>
                  <a:srgbClr val="000000"/>
                </a:solidFill>
                <a:effectLst/>
                <a:latin typeface="Söhne"/>
              </a:rPr>
              <a:t>List:</a:t>
            </a:r>
            <a:r>
              <a:rPr lang="en-US" b="0" i="0" dirty="0">
                <a:solidFill>
                  <a:srgbClr val="000000"/>
                </a:solidFill>
                <a:effectLst/>
                <a:latin typeface="Söhne"/>
              </a:rPr>
              <a:t> C# provides the </a:t>
            </a:r>
            <a:r>
              <a:rPr lang="en-US" b="1" i="0" dirty="0">
                <a:solidFill>
                  <a:srgbClr val="000000"/>
                </a:solidFill>
                <a:effectLst/>
                <a:latin typeface="Söhne"/>
              </a:rPr>
              <a:t>List&lt;T&gt;</a:t>
            </a:r>
            <a:r>
              <a:rPr lang="en-US" b="0" i="0" dirty="0">
                <a:solidFill>
                  <a:srgbClr val="000000"/>
                </a:solidFill>
                <a:effectLst/>
                <a:latin typeface="Söhne"/>
              </a:rPr>
              <a:t> class, which represents an ordered collection that allows duplicate elements.</a:t>
            </a:r>
          </a:p>
          <a:p>
            <a:pPr marL="742950" lvl="1" indent="-285750" algn="l">
              <a:buFont typeface="+mj-lt"/>
              <a:buAutoNum type="arabicPeriod"/>
            </a:pPr>
            <a:r>
              <a:rPr lang="en-US" b="1" i="0" dirty="0">
                <a:solidFill>
                  <a:srgbClr val="000000"/>
                </a:solidFill>
                <a:effectLst/>
                <a:latin typeface="Söhne"/>
              </a:rPr>
              <a:t>Set:</a:t>
            </a:r>
            <a:r>
              <a:rPr lang="en-US" b="0" i="0" dirty="0">
                <a:solidFill>
                  <a:srgbClr val="000000"/>
                </a:solidFill>
                <a:effectLst/>
                <a:latin typeface="Söhne"/>
              </a:rPr>
              <a:t> C# includes the </a:t>
            </a:r>
            <a:r>
              <a:rPr lang="en-US" b="1" i="0" dirty="0">
                <a:solidFill>
                  <a:srgbClr val="000000"/>
                </a:solidFill>
                <a:effectLst/>
                <a:latin typeface="Söhne"/>
              </a:rPr>
              <a:t>HashSet&lt;T&gt;</a:t>
            </a:r>
            <a:r>
              <a:rPr lang="en-US" b="0" i="0" dirty="0">
                <a:solidFill>
                  <a:srgbClr val="000000"/>
                </a:solidFill>
                <a:effectLst/>
                <a:latin typeface="Söhne"/>
              </a:rPr>
              <a:t> class, which represents a collection that does not allow duplicate elements.</a:t>
            </a:r>
          </a:p>
          <a:p>
            <a:pPr marL="742950" lvl="1" indent="-285750" algn="l">
              <a:buFont typeface="+mj-lt"/>
              <a:buAutoNum type="arabicPeriod"/>
            </a:pPr>
            <a:r>
              <a:rPr lang="en-US" b="1" i="0" dirty="0">
                <a:solidFill>
                  <a:srgbClr val="000000"/>
                </a:solidFill>
                <a:effectLst/>
                <a:latin typeface="Söhne"/>
              </a:rPr>
              <a:t>Queue:</a:t>
            </a:r>
            <a:r>
              <a:rPr lang="en-US" b="0" i="0" dirty="0">
                <a:solidFill>
                  <a:srgbClr val="000000"/>
                </a:solidFill>
                <a:effectLst/>
                <a:latin typeface="Söhne"/>
              </a:rPr>
              <a:t> C# offers the </a:t>
            </a:r>
            <a:r>
              <a:rPr lang="en-US" b="1" i="0" dirty="0">
                <a:solidFill>
                  <a:srgbClr val="000000"/>
                </a:solidFill>
                <a:effectLst/>
                <a:latin typeface="Söhne"/>
              </a:rPr>
              <a:t>Queue&lt;T&gt;</a:t>
            </a:r>
            <a:r>
              <a:rPr lang="en-US" b="0" i="0" dirty="0">
                <a:solidFill>
                  <a:srgbClr val="000000"/>
                </a:solidFill>
                <a:effectLst/>
                <a:latin typeface="Söhne"/>
              </a:rPr>
              <a:t> class, which represents a collection that follows the </a:t>
            </a:r>
            <a:r>
              <a:rPr lang="en-US" b="1" i="0" dirty="0">
                <a:solidFill>
                  <a:srgbClr val="000000"/>
                </a:solidFill>
                <a:effectLst/>
                <a:latin typeface="Söhne"/>
              </a:rPr>
              <a:t>FIFO</a:t>
            </a:r>
            <a:r>
              <a:rPr lang="en-US" b="0" i="0" dirty="0">
                <a:solidFill>
                  <a:srgbClr val="000000"/>
                </a:solidFill>
                <a:effectLst/>
                <a:latin typeface="Söhne"/>
              </a:rPr>
              <a:t> (First-In-First-Out) order.</a:t>
            </a:r>
          </a:p>
          <a:p>
            <a:pPr marL="742950" lvl="1" indent="-285750" algn="l">
              <a:buFont typeface="+mj-lt"/>
              <a:buAutoNum type="arabicPeriod"/>
            </a:pPr>
            <a:r>
              <a:rPr lang="en-US" b="1" i="0" dirty="0">
                <a:solidFill>
                  <a:srgbClr val="000000"/>
                </a:solidFill>
                <a:effectLst/>
                <a:latin typeface="Söhne"/>
              </a:rPr>
              <a:t>LinkedList:</a:t>
            </a:r>
            <a:r>
              <a:rPr lang="en-US" b="0" i="0" dirty="0">
                <a:solidFill>
                  <a:srgbClr val="000000"/>
                </a:solidFill>
                <a:effectLst/>
                <a:latin typeface="Söhne"/>
              </a:rPr>
              <a:t> C# let’s you use use the </a:t>
            </a:r>
            <a:r>
              <a:rPr lang="en-US" b="1" i="0" dirty="0">
                <a:solidFill>
                  <a:srgbClr val="000000"/>
                </a:solidFill>
                <a:effectLst/>
                <a:latin typeface="Söhne"/>
              </a:rPr>
              <a:t>LinkedList&lt;T&gt;</a:t>
            </a:r>
            <a:r>
              <a:rPr lang="en-US" b="0" i="0" dirty="0">
                <a:solidFill>
                  <a:srgbClr val="000000"/>
                </a:solidFill>
                <a:effectLst/>
                <a:latin typeface="Söhne"/>
              </a:rPr>
              <a:t> </a:t>
            </a:r>
            <a:r>
              <a:rPr lang="en-US" b="0" i="0" dirty="0">
                <a:solidFill>
                  <a:srgbClr val="202124"/>
                </a:solidFill>
                <a:effectLst/>
                <a:latin typeface="Google Sans"/>
              </a:rPr>
              <a:t>for</a:t>
            </a:r>
            <a:r>
              <a:rPr lang="en-US" b="0" i="0" dirty="0">
                <a:solidFill>
                  <a:srgbClr val="040C28"/>
                </a:solidFill>
                <a:effectLst/>
                <a:latin typeface="Google Sans"/>
              </a:rPr>
              <a:t> insertion and deletion of elements from the list at a fast pace</a:t>
            </a:r>
            <a:r>
              <a:rPr lang="en-US" b="0" i="0" dirty="0">
                <a:solidFill>
                  <a:srgbClr val="202124"/>
                </a:solidFill>
                <a:effectLst/>
                <a:latin typeface="Google Sans"/>
              </a:rPr>
              <a:t>. </a:t>
            </a:r>
          </a:p>
          <a:p>
            <a:pPr marL="742950" lvl="1" indent="-285750" algn="l">
              <a:buFont typeface="+mj-lt"/>
              <a:buAutoNum type="arabicPeriod"/>
            </a:pPr>
            <a:r>
              <a:rPr lang="en-US" b="1" i="0" dirty="0">
                <a:solidFill>
                  <a:srgbClr val="000000"/>
                </a:solidFill>
                <a:effectLst/>
                <a:latin typeface="Söhne"/>
              </a:rPr>
              <a:t>Dictionary:</a:t>
            </a:r>
            <a:r>
              <a:rPr lang="en-US" b="0" i="0" dirty="0">
                <a:solidFill>
                  <a:srgbClr val="000000"/>
                </a:solidFill>
                <a:effectLst/>
                <a:latin typeface="Söhne"/>
              </a:rPr>
              <a:t> C# provides the </a:t>
            </a:r>
            <a:r>
              <a:rPr lang="en-US" b="1" i="0" dirty="0">
                <a:solidFill>
                  <a:srgbClr val="000000"/>
                </a:solidFill>
                <a:effectLst/>
                <a:latin typeface="Söhne"/>
              </a:rPr>
              <a:t>Dictionary&lt;</a:t>
            </a:r>
            <a:r>
              <a:rPr lang="en-US" b="1" i="0" dirty="0" err="1">
                <a:solidFill>
                  <a:srgbClr val="000000"/>
                </a:solidFill>
                <a:effectLst/>
                <a:latin typeface="Söhne"/>
              </a:rPr>
              <a:t>TKey</a:t>
            </a:r>
            <a:r>
              <a:rPr lang="en-US" b="1" i="0" dirty="0">
                <a:solidFill>
                  <a:srgbClr val="000000"/>
                </a:solidFill>
                <a:effectLst/>
                <a:latin typeface="Söhne"/>
              </a:rPr>
              <a:t>, TValue&gt;</a:t>
            </a:r>
            <a:r>
              <a:rPr lang="en-US" b="0" i="0" dirty="0">
                <a:solidFill>
                  <a:srgbClr val="000000"/>
                </a:solidFill>
                <a:effectLst/>
                <a:latin typeface="Söhne"/>
              </a:rPr>
              <a:t> class, which maps keys to values. It allows unique keys and efficient key-value pair storage and retrieval.</a:t>
            </a:r>
            <a:br>
              <a:rPr lang="en-US" b="0" i="0" dirty="0">
                <a:solidFill>
                  <a:srgbClr val="000000"/>
                </a:solidFill>
                <a:effectLst/>
                <a:latin typeface="Söhne"/>
              </a:rPr>
            </a:br>
            <a:endParaRPr lang="en-US" b="0" i="0" dirty="0">
              <a:solidFill>
                <a:srgbClr val="000000"/>
              </a:solidFill>
              <a:effectLst/>
              <a:latin typeface="Söhne"/>
            </a:endParaRPr>
          </a:p>
          <a:p>
            <a:pPr algn="l">
              <a:buFont typeface="+mj-lt"/>
              <a:buNone/>
            </a:pPr>
            <a:r>
              <a:rPr lang="en-US" b="1" i="0" dirty="0">
                <a:solidFill>
                  <a:srgbClr val="000000"/>
                </a:solidFill>
                <a:effectLst/>
                <a:latin typeface="Söhne"/>
              </a:rPr>
              <a:t>Classes:</a:t>
            </a:r>
          </a:p>
          <a:p>
            <a:pPr marL="742950" lvl="1" indent="-285750" algn="l">
              <a:buFont typeface="+mj-lt"/>
              <a:buAutoNum type="arabicPeriod"/>
            </a:pPr>
            <a:r>
              <a:rPr lang="en-US" b="1" i="0" dirty="0" err="1">
                <a:solidFill>
                  <a:srgbClr val="000000"/>
                </a:solidFill>
                <a:effectLst/>
                <a:latin typeface="Söhne"/>
              </a:rPr>
              <a:t>ArrayList</a:t>
            </a:r>
            <a:r>
              <a:rPr lang="en-US" b="1" i="0" dirty="0">
                <a:solidFill>
                  <a:srgbClr val="000000"/>
                </a:solidFill>
                <a:effectLst/>
                <a:latin typeface="Söhne"/>
              </a:rPr>
              <a:t>:</a:t>
            </a:r>
            <a:r>
              <a:rPr lang="en-US" b="0" i="0" dirty="0">
                <a:solidFill>
                  <a:srgbClr val="000000"/>
                </a:solidFill>
                <a:effectLst/>
                <a:latin typeface="Söhne"/>
              </a:rPr>
              <a:t> C# provides the </a:t>
            </a:r>
            <a:r>
              <a:rPr lang="en-US" b="1" i="0" dirty="0">
                <a:solidFill>
                  <a:srgbClr val="000000"/>
                </a:solidFill>
                <a:effectLst/>
                <a:latin typeface="Söhne"/>
              </a:rPr>
              <a:t>List&lt;T&gt;</a:t>
            </a:r>
            <a:r>
              <a:rPr lang="en-US" b="0" i="0" dirty="0">
                <a:solidFill>
                  <a:srgbClr val="000000"/>
                </a:solidFill>
                <a:effectLst/>
                <a:latin typeface="Söhne"/>
              </a:rPr>
              <a:t> class. It implements the List interface using an array and allows dynamic resizing.</a:t>
            </a:r>
          </a:p>
          <a:p>
            <a:pPr marL="742950" lvl="1" indent="-285750" algn="l">
              <a:buFont typeface="+mj-lt"/>
              <a:buAutoNum type="arabicPeriod"/>
            </a:pPr>
            <a:r>
              <a:rPr lang="en-US" b="1" i="0" dirty="0">
                <a:solidFill>
                  <a:srgbClr val="000000"/>
                </a:solidFill>
                <a:effectLst/>
                <a:latin typeface="Söhne"/>
              </a:rPr>
              <a:t>LinkedList:</a:t>
            </a:r>
            <a:r>
              <a:rPr lang="en-US" b="0" i="0" dirty="0">
                <a:solidFill>
                  <a:srgbClr val="000000"/>
                </a:solidFill>
                <a:effectLst/>
                <a:latin typeface="Söhne"/>
              </a:rPr>
              <a:t> C# includes the </a:t>
            </a:r>
            <a:r>
              <a:rPr lang="en-US" b="1" i="0" dirty="0">
                <a:solidFill>
                  <a:srgbClr val="000000"/>
                </a:solidFill>
                <a:effectLst/>
                <a:latin typeface="Söhne"/>
              </a:rPr>
              <a:t>LinkedList&lt;T&gt;</a:t>
            </a:r>
            <a:r>
              <a:rPr lang="en-US" b="0" i="0" dirty="0">
                <a:solidFill>
                  <a:srgbClr val="000000"/>
                </a:solidFill>
                <a:effectLst/>
                <a:latin typeface="Söhne"/>
              </a:rPr>
              <a:t> class, which implements the LinkedList interface using a doubly linked list. </a:t>
            </a:r>
          </a:p>
          <a:p>
            <a:pPr marL="742950" lvl="1" indent="-285750" algn="l">
              <a:buFont typeface="+mj-lt"/>
              <a:buAutoNum type="arabicPeriod"/>
            </a:pPr>
            <a:r>
              <a:rPr lang="en-US" b="1" i="0" dirty="0">
                <a:solidFill>
                  <a:srgbClr val="000000"/>
                </a:solidFill>
                <a:effectLst/>
                <a:latin typeface="Söhne"/>
              </a:rPr>
              <a:t>HashSet:</a:t>
            </a:r>
            <a:r>
              <a:rPr lang="en-US" b="0" i="0" dirty="0">
                <a:solidFill>
                  <a:srgbClr val="000000"/>
                </a:solidFill>
                <a:effectLst/>
                <a:latin typeface="Söhne"/>
              </a:rPr>
              <a:t> C# offers the </a:t>
            </a:r>
            <a:r>
              <a:rPr lang="en-US" b="1" i="0" dirty="0">
                <a:solidFill>
                  <a:srgbClr val="000000"/>
                </a:solidFill>
                <a:effectLst/>
                <a:latin typeface="Söhne"/>
              </a:rPr>
              <a:t>HashSet&lt;T&gt;</a:t>
            </a:r>
            <a:r>
              <a:rPr lang="en-US" b="0" i="0" dirty="0">
                <a:solidFill>
                  <a:srgbClr val="000000"/>
                </a:solidFill>
                <a:effectLst/>
                <a:latin typeface="Söhne"/>
              </a:rPr>
              <a:t> class. It implements the </a:t>
            </a:r>
            <a:r>
              <a:rPr lang="en-US" b="1" i="0" dirty="0">
                <a:solidFill>
                  <a:srgbClr val="000000"/>
                </a:solidFill>
                <a:effectLst/>
                <a:latin typeface="Söhne"/>
              </a:rPr>
              <a:t>Set</a:t>
            </a:r>
            <a:r>
              <a:rPr lang="en-US" b="0" i="0" dirty="0">
                <a:solidFill>
                  <a:srgbClr val="000000"/>
                </a:solidFill>
                <a:effectLst/>
                <a:latin typeface="Söhne"/>
              </a:rPr>
              <a:t> interface using a </a:t>
            </a:r>
            <a:r>
              <a:rPr lang="en-US" b="1" i="0" dirty="0">
                <a:solidFill>
                  <a:srgbClr val="000000"/>
                </a:solidFill>
                <a:effectLst/>
                <a:latin typeface="Söhne"/>
              </a:rPr>
              <a:t>hash table</a:t>
            </a:r>
            <a:r>
              <a:rPr lang="en-US" b="0" i="0" dirty="0">
                <a:solidFill>
                  <a:srgbClr val="000000"/>
                </a:solidFill>
                <a:effectLst/>
                <a:latin typeface="Söhne"/>
              </a:rPr>
              <a:t> and provides constant-time performance for basic operations.</a:t>
            </a:r>
          </a:p>
          <a:p>
            <a:pPr marL="742950" lvl="1" indent="-285750" algn="l">
              <a:buFont typeface="+mj-lt"/>
              <a:buAutoNum type="arabicPeriod"/>
            </a:pPr>
            <a:r>
              <a:rPr lang="en-US" b="1" i="0" dirty="0" err="1">
                <a:solidFill>
                  <a:srgbClr val="000000"/>
                </a:solidFill>
                <a:effectLst/>
                <a:latin typeface="Söhne"/>
              </a:rPr>
              <a:t>SortedSet</a:t>
            </a:r>
            <a:r>
              <a:rPr lang="en-US" b="1" i="0" dirty="0">
                <a:solidFill>
                  <a:srgbClr val="000000"/>
                </a:solidFill>
                <a:effectLst/>
                <a:latin typeface="Söhne"/>
              </a:rPr>
              <a:t>:</a:t>
            </a:r>
            <a:r>
              <a:rPr lang="en-US" b="0" i="0" dirty="0">
                <a:solidFill>
                  <a:srgbClr val="000000"/>
                </a:solidFill>
                <a:effectLst/>
                <a:latin typeface="Söhne"/>
              </a:rPr>
              <a:t> C# has the </a:t>
            </a:r>
            <a:r>
              <a:rPr lang="en-US" b="1" i="0" dirty="0" err="1">
                <a:solidFill>
                  <a:srgbClr val="000000"/>
                </a:solidFill>
                <a:effectLst/>
                <a:latin typeface="Söhne"/>
              </a:rPr>
              <a:t>SortedSet</a:t>
            </a:r>
            <a:r>
              <a:rPr lang="en-US" b="1" i="0" dirty="0">
                <a:solidFill>
                  <a:srgbClr val="000000"/>
                </a:solidFill>
                <a:effectLst/>
                <a:latin typeface="Söhne"/>
              </a:rPr>
              <a:t>&lt;T&gt;</a:t>
            </a:r>
            <a:r>
              <a:rPr lang="en-US" b="0" i="0" dirty="0">
                <a:solidFill>
                  <a:srgbClr val="000000"/>
                </a:solidFill>
                <a:effectLst/>
                <a:latin typeface="Söhne"/>
              </a:rPr>
              <a:t> interface along with a custom implementation based on a self-balancing binary search tree.</a:t>
            </a:r>
          </a:p>
          <a:p>
            <a:pPr marL="742950" lvl="1" indent="-285750" algn="l">
              <a:buFont typeface="+mj-lt"/>
              <a:buAutoNum type="arabicPeriod"/>
            </a:pPr>
            <a:r>
              <a:rPr lang="en-US" b="1" i="0" dirty="0">
                <a:solidFill>
                  <a:srgbClr val="000000"/>
                </a:solidFill>
                <a:effectLst/>
                <a:latin typeface="Söhne"/>
              </a:rPr>
              <a:t>Dictionary:</a:t>
            </a:r>
            <a:r>
              <a:rPr lang="en-US" b="0" i="0" dirty="0">
                <a:solidFill>
                  <a:srgbClr val="000000"/>
                </a:solidFill>
                <a:effectLst/>
                <a:latin typeface="Söhne"/>
              </a:rPr>
              <a:t> C# provides the </a:t>
            </a:r>
            <a:r>
              <a:rPr lang="en-US" b="1" i="0" dirty="0">
                <a:solidFill>
                  <a:srgbClr val="000000"/>
                </a:solidFill>
                <a:effectLst/>
                <a:latin typeface="Söhne"/>
              </a:rPr>
              <a:t>Dictionary&lt;</a:t>
            </a:r>
            <a:r>
              <a:rPr lang="en-US" b="1" i="0" dirty="0" err="1">
                <a:solidFill>
                  <a:srgbClr val="000000"/>
                </a:solidFill>
                <a:effectLst/>
                <a:latin typeface="Söhne"/>
              </a:rPr>
              <a:t>TKey</a:t>
            </a:r>
            <a:r>
              <a:rPr lang="en-US" b="1" i="0" dirty="0">
                <a:solidFill>
                  <a:srgbClr val="000000"/>
                </a:solidFill>
                <a:effectLst/>
                <a:latin typeface="Söhne"/>
              </a:rPr>
              <a:t>, TValue&gt;</a:t>
            </a:r>
            <a:r>
              <a:rPr lang="en-US" b="0" i="0" dirty="0">
                <a:solidFill>
                  <a:srgbClr val="000000"/>
                </a:solidFill>
                <a:effectLst/>
                <a:latin typeface="Söhne"/>
              </a:rPr>
              <a:t> class. It allows efficient key-value pair storage and retrieval.</a:t>
            </a:r>
          </a:p>
          <a:p>
            <a:pPr marL="742950" lvl="1" indent="-285750" algn="l">
              <a:buFont typeface="+mj-lt"/>
              <a:buAutoNum type="arabicPeriod"/>
            </a:pPr>
            <a:r>
              <a:rPr lang="en-US" b="1" i="0" dirty="0" err="1">
                <a:solidFill>
                  <a:srgbClr val="000000"/>
                </a:solidFill>
                <a:effectLst/>
                <a:latin typeface="Söhne"/>
              </a:rPr>
              <a:t>SortedDictionary</a:t>
            </a:r>
            <a:r>
              <a:rPr lang="en-US" b="1" i="0" dirty="0">
                <a:solidFill>
                  <a:srgbClr val="000000"/>
                </a:solidFill>
                <a:effectLst/>
                <a:latin typeface="Söhne"/>
              </a:rPr>
              <a:t>:</a:t>
            </a:r>
            <a:r>
              <a:rPr lang="en-US" b="0" i="0" dirty="0">
                <a:solidFill>
                  <a:srgbClr val="000000"/>
                </a:solidFill>
                <a:effectLst/>
                <a:latin typeface="Söhne"/>
              </a:rPr>
              <a:t> C# let’s you use the </a:t>
            </a:r>
            <a:r>
              <a:rPr lang="en-US" b="1" i="0" dirty="0" err="1">
                <a:solidFill>
                  <a:srgbClr val="000000"/>
                </a:solidFill>
                <a:effectLst/>
                <a:latin typeface="Söhne"/>
              </a:rPr>
              <a:t>SortedDictionary</a:t>
            </a:r>
            <a:r>
              <a:rPr lang="en-US" b="1" i="0" dirty="0">
                <a:solidFill>
                  <a:srgbClr val="000000"/>
                </a:solidFill>
                <a:effectLst/>
                <a:latin typeface="Söhne"/>
              </a:rPr>
              <a:t>&lt;</a:t>
            </a:r>
            <a:r>
              <a:rPr lang="en-US" b="1" i="0" dirty="0" err="1">
                <a:solidFill>
                  <a:srgbClr val="000000"/>
                </a:solidFill>
                <a:effectLst/>
                <a:latin typeface="Söhne"/>
              </a:rPr>
              <a:t>TKey</a:t>
            </a:r>
            <a:r>
              <a:rPr lang="en-US" b="1" i="0" dirty="0">
                <a:solidFill>
                  <a:srgbClr val="000000"/>
                </a:solidFill>
                <a:effectLst/>
                <a:latin typeface="Söhne"/>
              </a:rPr>
              <a:t>, TValue&gt;</a:t>
            </a:r>
            <a:r>
              <a:rPr lang="en-US" b="0" i="0" dirty="0">
                <a:solidFill>
                  <a:srgbClr val="000000"/>
                </a:solidFill>
                <a:effectLst/>
                <a:latin typeface="Söhne"/>
              </a:rPr>
              <a:t> class along with a custom implementation based on a self-balancing binary search tree to achieve similar functionality.</a:t>
            </a:r>
          </a:p>
          <a:p>
            <a:pPr algn="l">
              <a:buFont typeface="+mj-lt"/>
              <a:buNone/>
            </a:pPr>
            <a:endParaRPr lang="en-US" b="0" i="0" dirty="0">
              <a:solidFill>
                <a:srgbClr val="000000"/>
              </a:solidFill>
              <a:effectLst/>
              <a:latin typeface="Söhne"/>
            </a:endParaRPr>
          </a:p>
          <a:p>
            <a:pPr algn="l">
              <a:buFont typeface="+mj-lt"/>
              <a:buNone/>
            </a:pPr>
            <a:r>
              <a:rPr lang="en-US" b="1" i="0" dirty="0">
                <a:solidFill>
                  <a:srgbClr val="000000"/>
                </a:solidFill>
                <a:effectLst/>
                <a:latin typeface="Söhne"/>
              </a:rPr>
              <a:t>Algorithms and Utilities:</a:t>
            </a:r>
          </a:p>
          <a:p>
            <a:pPr marL="742950" lvl="1" indent="-285750" algn="l">
              <a:buFont typeface="+mj-lt"/>
              <a:buAutoNum type="arabicPeriod"/>
            </a:pPr>
            <a:r>
              <a:rPr lang="en-US" b="0" i="0" dirty="0">
                <a:solidFill>
                  <a:srgbClr val="000000"/>
                </a:solidFill>
                <a:effectLst/>
                <a:latin typeface="Söhne"/>
              </a:rPr>
              <a:t>The </a:t>
            </a:r>
            <a:r>
              <a:rPr lang="en-US" b="1" i="0" dirty="0" err="1">
                <a:solidFill>
                  <a:srgbClr val="000000"/>
                </a:solidFill>
                <a:effectLst/>
                <a:latin typeface="Söhne"/>
              </a:rPr>
              <a:t>System.Linq</a:t>
            </a:r>
            <a:r>
              <a:rPr lang="en-US" b="0" i="0" dirty="0">
                <a:solidFill>
                  <a:srgbClr val="000000"/>
                </a:solidFill>
                <a:effectLst/>
                <a:latin typeface="Söhne"/>
              </a:rPr>
              <a:t> namespace provides powerful query operators, such as sorting (</a:t>
            </a:r>
            <a:r>
              <a:rPr lang="en-US" b="0" i="0" dirty="0" err="1">
                <a:solidFill>
                  <a:srgbClr val="000000"/>
                </a:solidFill>
                <a:effectLst/>
                <a:latin typeface="Söhne"/>
              </a:rPr>
              <a:t>OrderBy</a:t>
            </a:r>
            <a:r>
              <a:rPr lang="en-US" b="0" i="0" dirty="0">
                <a:solidFill>
                  <a:srgbClr val="000000"/>
                </a:solidFill>
                <a:effectLst/>
                <a:latin typeface="Söhne"/>
              </a:rPr>
              <a:t>, </a:t>
            </a:r>
            <a:r>
              <a:rPr lang="en-US" b="0" i="0" dirty="0" err="1">
                <a:solidFill>
                  <a:srgbClr val="000000"/>
                </a:solidFill>
                <a:effectLst/>
                <a:latin typeface="Söhne"/>
              </a:rPr>
              <a:t>OrderByDescending</a:t>
            </a:r>
            <a:r>
              <a:rPr lang="en-US" b="0" i="0" dirty="0">
                <a:solidFill>
                  <a:srgbClr val="000000"/>
                </a:solidFill>
                <a:effectLst/>
                <a:latin typeface="Söhne"/>
              </a:rPr>
              <a:t>), searching (</a:t>
            </a:r>
            <a:r>
              <a:rPr lang="en-US" b="0" i="0" dirty="0" err="1">
                <a:solidFill>
                  <a:srgbClr val="000000"/>
                </a:solidFill>
                <a:effectLst/>
                <a:latin typeface="Söhne"/>
              </a:rPr>
              <a:t>FirstOrDefault</a:t>
            </a:r>
            <a:r>
              <a:rPr lang="en-US" b="0" i="0" dirty="0">
                <a:solidFill>
                  <a:srgbClr val="000000"/>
                </a:solidFill>
                <a:effectLst/>
                <a:latin typeface="Söhne"/>
              </a:rPr>
              <a:t>, </a:t>
            </a:r>
            <a:r>
              <a:rPr lang="en-US" b="0" i="0" dirty="0" err="1">
                <a:solidFill>
                  <a:srgbClr val="000000"/>
                </a:solidFill>
                <a:effectLst/>
                <a:latin typeface="Söhne"/>
              </a:rPr>
              <a:t>LastOrDefault</a:t>
            </a:r>
            <a:r>
              <a:rPr lang="en-US" b="0" i="0" dirty="0">
                <a:solidFill>
                  <a:srgbClr val="000000"/>
                </a:solidFill>
                <a:effectLst/>
                <a:latin typeface="Söhne"/>
              </a:rPr>
              <a:t>), shuffling (</a:t>
            </a:r>
            <a:r>
              <a:rPr lang="en-US" b="0" i="0" dirty="0" err="1">
                <a:solidFill>
                  <a:srgbClr val="000000"/>
                </a:solidFill>
                <a:effectLst/>
                <a:latin typeface="Söhne"/>
              </a:rPr>
              <a:t>OrderBy</a:t>
            </a:r>
            <a:r>
              <a:rPr lang="en-US" b="0" i="0" dirty="0">
                <a:solidFill>
                  <a:srgbClr val="000000"/>
                </a:solidFill>
                <a:effectLst/>
                <a:latin typeface="Söhne"/>
              </a:rPr>
              <a:t> with a random key), and manipulating elements (Where, Select, Skip, Take, etc.).</a:t>
            </a:r>
          </a:p>
          <a:p>
            <a:pPr marL="742950" lvl="1" indent="-285750" algn="l">
              <a:buFont typeface="+mj-lt"/>
              <a:buAutoNum type="arabicPeriod"/>
            </a:pPr>
            <a:r>
              <a:rPr lang="en-US" b="0" i="0" dirty="0">
                <a:solidFill>
                  <a:srgbClr val="000000"/>
                </a:solidFill>
                <a:effectLst/>
                <a:latin typeface="Söhne"/>
              </a:rPr>
              <a:t>The </a:t>
            </a:r>
            <a:r>
              <a:rPr lang="en-US" b="1" i="0" dirty="0" err="1">
                <a:solidFill>
                  <a:srgbClr val="000000"/>
                </a:solidFill>
                <a:effectLst/>
                <a:latin typeface="Söhne"/>
              </a:rPr>
              <a:t>System.Collections.Generic.List</a:t>
            </a:r>
            <a:r>
              <a:rPr lang="en-US" b="1" i="0" dirty="0">
                <a:solidFill>
                  <a:srgbClr val="000000"/>
                </a:solidFill>
                <a:effectLst/>
                <a:latin typeface="Söhne"/>
              </a:rPr>
              <a:t>&lt;T&gt;</a:t>
            </a:r>
            <a:r>
              <a:rPr lang="en-US" b="0" i="0" dirty="0">
                <a:solidFill>
                  <a:srgbClr val="000000"/>
                </a:solidFill>
                <a:effectLst/>
                <a:latin typeface="Söhne"/>
              </a:rPr>
              <a:t>, </a:t>
            </a:r>
            <a:r>
              <a:rPr lang="en-US" b="1" i="0" dirty="0" err="1">
                <a:solidFill>
                  <a:srgbClr val="000000"/>
                </a:solidFill>
                <a:effectLst/>
                <a:latin typeface="Söhne"/>
              </a:rPr>
              <a:t>System.Collections.Generic.Dictionary</a:t>
            </a:r>
            <a:r>
              <a:rPr lang="en-US" b="1" i="0" dirty="0">
                <a:solidFill>
                  <a:srgbClr val="000000"/>
                </a:solidFill>
                <a:effectLst/>
                <a:latin typeface="Söhne"/>
              </a:rPr>
              <a:t>&lt;</a:t>
            </a:r>
            <a:r>
              <a:rPr lang="en-US" b="1" i="0" dirty="0" err="1">
                <a:solidFill>
                  <a:srgbClr val="000000"/>
                </a:solidFill>
                <a:effectLst/>
                <a:latin typeface="Söhne"/>
              </a:rPr>
              <a:t>TKey</a:t>
            </a:r>
            <a:r>
              <a:rPr lang="en-US" b="1" i="0" dirty="0">
                <a:solidFill>
                  <a:srgbClr val="000000"/>
                </a:solidFill>
                <a:effectLst/>
                <a:latin typeface="Söhne"/>
              </a:rPr>
              <a:t>, TValue&gt;</a:t>
            </a:r>
            <a:r>
              <a:rPr lang="en-US" b="0" i="0" dirty="0">
                <a:solidFill>
                  <a:srgbClr val="000000"/>
                </a:solidFill>
                <a:effectLst/>
                <a:latin typeface="Söhne"/>
              </a:rPr>
              <a:t>, and </a:t>
            </a:r>
            <a:r>
              <a:rPr lang="en-US" b="1" i="0" dirty="0" err="1">
                <a:solidFill>
                  <a:srgbClr val="000000"/>
                </a:solidFill>
                <a:effectLst/>
                <a:latin typeface="Söhne"/>
              </a:rPr>
              <a:t>System.Array</a:t>
            </a:r>
            <a:r>
              <a:rPr lang="en-US" b="0" i="0" dirty="0">
                <a:solidFill>
                  <a:srgbClr val="000000"/>
                </a:solidFill>
                <a:effectLst/>
                <a:latin typeface="Söhne"/>
              </a:rPr>
              <a:t> offer methods for working with collections.</a:t>
            </a:r>
            <a:br>
              <a:rPr lang="en-US" b="0" i="0" dirty="0">
                <a:solidFill>
                  <a:srgbClr val="000000"/>
                </a:solidFill>
                <a:effectLst/>
                <a:latin typeface="Söhne"/>
              </a:rPr>
            </a:br>
            <a:endParaRPr lang="en-US" dirty="0"/>
          </a:p>
        </p:txBody>
      </p:sp>
      <p:sp>
        <p:nvSpPr>
          <p:cNvPr id="4" name="Slide Number Placeholder 3"/>
          <p:cNvSpPr>
            <a:spLocks noGrp="1"/>
          </p:cNvSpPr>
          <p:nvPr>
            <p:ph type="sldNum" sz="quarter" idx="5"/>
          </p:nvPr>
        </p:nvSpPr>
        <p:spPr/>
        <p:txBody>
          <a:bodyPr/>
          <a:lstStyle/>
          <a:p>
            <a:fld id="{A045CB6A-881D-1143-9C08-9E9E77AE93F8}" type="slidenum">
              <a:rPr lang="en-US" smtClean="0"/>
              <a:t>11</a:t>
            </a:fld>
            <a:endParaRPr lang="en-US"/>
          </a:p>
        </p:txBody>
      </p:sp>
    </p:spTree>
    <p:extLst>
      <p:ext uri="{BB962C8B-B14F-4D97-AF65-F5344CB8AC3E}">
        <p14:creationId xmlns:p14="http://schemas.microsoft.com/office/powerpoint/2010/main" val="4266478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Söhne"/>
              </a:rPr>
              <a:t>In C#, both </a:t>
            </a:r>
            <a:r>
              <a:rPr lang="en-US" b="1" i="0" dirty="0">
                <a:solidFill>
                  <a:srgbClr val="000000"/>
                </a:solidFill>
                <a:effectLst/>
                <a:latin typeface="Söhne"/>
              </a:rPr>
              <a:t>Set</a:t>
            </a:r>
            <a:r>
              <a:rPr lang="en-US" b="0" i="0" dirty="0">
                <a:solidFill>
                  <a:srgbClr val="000000"/>
                </a:solidFill>
                <a:effectLst/>
                <a:latin typeface="Söhne"/>
              </a:rPr>
              <a:t> and </a:t>
            </a:r>
            <a:r>
              <a:rPr lang="en-US" b="1" i="0" dirty="0">
                <a:solidFill>
                  <a:srgbClr val="000000"/>
                </a:solidFill>
                <a:effectLst/>
                <a:latin typeface="Söhne"/>
              </a:rPr>
              <a:t>List</a:t>
            </a:r>
            <a:r>
              <a:rPr lang="en-US" b="0" i="0" dirty="0">
                <a:solidFill>
                  <a:srgbClr val="000000"/>
                </a:solidFill>
                <a:effectLst/>
                <a:latin typeface="Söhne"/>
              </a:rPr>
              <a:t> are interfaces that are part of the .NET Collections Framework. </a:t>
            </a:r>
            <a:br>
              <a:rPr lang="en-US" b="0" i="0" dirty="0">
                <a:solidFill>
                  <a:srgbClr val="000000"/>
                </a:solidFill>
                <a:effectLst/>
                <a:latin typeface="Söhne"/>
              </a:rPr>
            </a:br>
            <a:r>
              <a:rPr lang="en-US" b="0" i="0" dirty="0">
                <a:solidFill>
                  <a:srgbClr val="000000"/>
                </a:solidFill>
                <a:effectLst/>
                <a:latin typeface="Söhne"/>
              </a:rPr>
              <a:t>They represent different types of collections with distinct characteristics and usage scenarios. </a:t>
            </a:r>
            <a:br>
              <a:rPr lang="en-US" b="0" i="0" dirty="0">
                <a:solidFill>
                  <a:srgbClr val="000000"/>
                </a:solidFill>
                <a:effectLst/>
                <a:latin typeface="Söhne"/>
              </a:rPr>
            </a:br>
            <a:br>
              <a:rPr lang="en-US" b="0" i="0" dirty="0">
                <a:solidFill>
                  <a:srgbClr val="000000"/>
                </a:solidFill>
                <a:effectLst/>
                <a:latin typeface="Söhne"/>
              </a:rPr>
            </a:br>
            <a:r>
              <a:rPr lang="en-US" b="0" i="0" dirty="0">
                <a:solidFill>
                  <a:srgbClr val="000000"/>
                </a:solidFill>
                <a:effectLst/>
                <a:latin typeface="Söhne"/>
              </a:rPr>
              <a:t>Here's the difference between a Set and a List in C#:</a:t>
            </a:r>
          </a:p>
          <a:p>
            <a:pPr algn="l"/>
            <a:br>
              <a:rPr lang="en-US" b="0" i="0" dirty="0">
                <a:solidFill>
                  <a:srgbClr val="000000"/>
                </a:solidFill>
                <a:effectLst/>
                <a:latin typeface="Söhne"/>
              </a:rPr>
            </a:br>
            <a:r>
              <a:rPr lang="en-US" b="1" i="0" dirty="0">
                <a:solidFill>
                  <a:srgbClr val="000000"/>
                </a:solidFill>
                <a:effectLst/>
                <a:latin typeface="Söhne"/>
              </a:rPr>
              <a:t>Duplication of Elements:</a:t>
            </a:r>
          </a:p>
          <a:p>
            <a:pPr algn="l">
              <a:buFont typeface="Arial" panose="020B0604020202020204" pitchFamily="34" charset="0"/>
              <a:buNone/>
            </a:pPr>
            <a:r>
              <a:rPr lang="en-US" b="1" i="0" dirty="0">
                <a:solidFill>
                  <a:srgbClr val="000000"/>
                </a:solidFill>
                <a:effectLst/>
                <a:latin typeface="Söhne"/>
              </a:rPr>
              <a:t>Set:</a:t>
            </a:r>
            <a:r>
              <a:rPr lang="en-US" b="0" i="0" dirty="0">
                <a:solidFill>
                  <a:srgbClr val="000000"/>
                </a:solidFill>
                <a:effectLst/>
                <a:latin typeface="Söhne"/>
              </a:rPr>
              <a:t> Does not allow duplicate elements. Each element in a set must be unique. Adding a duplicate element to a set has no effect.</a:t>
            </a:r>
          </a:p>
          <a:p>
            <a:pPr algn="l">
              <a:buFont typeface="Arial" panose="020B0604020202020204" pitchFamily="34" charset="0"/>
              <a:buNone/>
            </a:pPr>
            <a:r>
              <a:rPr lang="en-US" b="1" i="0" dirty="0">
                <a:solidFill>
                  <a:srgbClr val="000000"/>
                </a:solidFill>
                <a:effectLst/>
                <a:latin typeface="Söhne"/>
              </a:rPr>
              <a:t>List:</a:t>
            </a:r>
            <a:r>
              <a:rPr lang="en-US" b="0" i="0" dirty="0">
                <a:solidFill>
                  <a:srgbClr val="000000"/>
                </a:solidFill>
                <a:effectLst/>
                <a:latin typeface="Söhne"/>
              </a:rPr>
              <a:t> Allows duplicate elements. Elements can be added to a list multiple times, and they will be stored in the order they were added.</a:t>
            </a:r>
          </a:p>
          <a:p>
            <a:pPr algn="l"/>
            <a:br>
              <a:rPr lang="en-US" b="0" i="0" dirty="0">
                <a:solidFill>
                  <a:srgbClr val="000000"/>
                </a:solidFill>
                <a:effectLst/>
                <a:latin typeface="Söhne"/>
              </a:rPr>
            </a:br>
            <a:r>
              <a:rPr lang="en-US" b="1" i="0" dirty="0">
                <a:solidFill>
                  <a:srgbClr val="000000"/>
                </a:solidFill>
                <a:effectLst/>
                <a:latin typeface="Söhne"/>
              </a:rPr>
              <a:t>Order of Elements:</a:t>
            </a:r>
          </a:p>
          <a:p>
            <a:pPr algn="l">
              <a:buFont typeface="Arial" panose="020B0604020202020204" pitchFamily="34" charset="0"/>
              <a:buNone/>
            </a:pPr>
            <a:r>
              <a:rPr lang="en-US" b="1" i="0" dirty="0">
                <a:solidFill>
                  <a:srgbClr val="000000"/>
                </a:solidFill>
                <a:effectLst/>
                <a:latin typeface="Söhne"/>
              </a:rPr>
              <a:t>Set:</a:t>
            </a:r>
            <a:r>
              <a:rPr lang="en-US" b="0" i="0" dirty="0">
                <a:solidFill>
                  <a:srgbClr val="000000"/>
                </a:solidFill>
                <a:effectLst/>
                <a:latin typeface="Söhne"/>
              </a:rPr>
              <a:t> Does not guarantee a specific order of elements. The order of elements in a set may be different from the order in which they were added. Implementations like </a:t>
            </a:r>
            <a:r>
              <a:rPr lang="en-US" b="1" i="0" dirty="0">
                <a:solidFill>
                  <a:srgbClr val="000000"/>
                </a:solidFill>
                <a:effectLst/>
                <a:latin typeface="Söhne"/>
              </a:rPr>
              <a:t>HashSet</a:t>
            </a:r>
            <a:r>
              <a:rPr lang="en-US" b="0" i="0" dirty="0">
                <a:solidFill>
                  <a:srgbClr val="000000"/>
                </a:solidFill>
                <a:effectLst/>
                <a:latin typeface="Söhne"/>
              </a:rPr>
              <a:t> provide unordered sets.</a:t>
            </a:r>
          </a:p>
          <a:p>
            <a:pPr algn="l">
              <a:buFont typeface="Arial" panose="020B0604020202020204" pitchFamily="34" charset="0"/>
              <a:buNone/>
            </a:pPr>
            <a:r>
              <a:rPr lang="en-US" b="1" i="0" dirty="0">
                <a:solidFill>
                  <a:srgbClr val="000000"/>
                </a:solidFill>
                <a:effectLst/>
                <a:latin typeface="Söhne"/>
              </a:rPr>
              <a:t>List:</a:t>
            </a:r>
            <a:r>
              <a:rPr lang="en-US" b="0" i="0" dirty="0">
                <a:solidFill>
                  <a:srgbClr val="000000"/>
                </a:solidFill>
                <a:effectLst/>
                <a:latin typeface="Söhne"/>
              </a:rPr>
              <a:t> Preserves the order of elements. Elements in a list are stored sequentially according to their insertion order. The order remains the same unless explicitly modified.</a:t>
            </a:r>
          </a:p>
          <a:p>
            <a:pPr algn="l"/>
            <a:br>
              <a:rPr lang="en-US" b="0" i="0" dirty="0">
                <a:solidFill>
                  <a:srgbClr val="000000"/>
                </a:solidFill>
                <a:effectLst/>
                <a:latin typeface="Söhne"/>
              </a:rPr>
            </a:br>
            <a:r>
              <a:rPr lang="en-US" b="1" i="0" dirty="0">
                <a:solidFill>
                  <a:srgbClr val="000000"/>
                </a:solidFill>
                <a:effectLst/>
                <a:latin typeface="Söhne"/>
              </a:rPr>
              <a:t>Element Access:</a:t>
            </a:r>
          </a:p>
          <a:p>
            <a:pPr algn="l">
              <a:buFont typeface="Arial" panose="020B0604020202020204" pitchFamily="34" charset="0"/>
              <a:buNone/>
            </a:pPr>
            <a:r>
              <a:rPr lang="en-US" b="1" i="0" dirty="0">
                <a:solidFill>
                  <a:srgbClr val="000000"/>
                </a:solidFill>
                <a:effectLst/>
                <a:latin typeface="Söhne"/>
              </a:rPr>
              <a:t>Set:</a:t>
            </a:r>
            <a:r>
              <a:rPr lang="en-US" b="0" i="0" dirty="0">
                <a:solidFill>
                  <a:srgbClr val="000000"/>
                </a:solidFill>
                <a:effectLst/>
                <a:latin typeface="Söhne"/>
              </a:rPr>
              <a:t> Elements in a set are accessed by iterating through the set, as sets do not provide direct access by index.</a:t>
            </a:r>
          </a:p>
          <a:p>
            <a:pPr algn="l">
              <a:buFont typeface="Arial" panose="020B0604020202020204" pitchFamily="34" charset="0"/>
              <a:buNone/>
            </a:pPr>
            <a:r>
              <a:rPr lang="en-US" b="1" i="0" dirty="0">
                <a:solidFill>
                  <a:srgbClr val="000000"/>
                </a:solidFill>
                <a:effectLst/>
                <a:latin typeface="Söhne"/>
              </a:rPr>
              <a:t>List:</a:t>
            </a:r>
            <a:r>
              <a:rPr lang="en-US" b="0" i="0" dirty="0">
                <a:solidFill>
                  <a:srgbClr val="000000"/>
                </a:solidFill>
                <a:effectLst/>
                <a:latin typeface="Söhne"/>
              </a:rPr>
              <a:t> Elements in a list can be accessed using their index. List implementations like </a:t>
            </a:r>
            <a:r>
              <a:rPr lang="en-US" b="1" i="0" dirty="0">
                <a:solidFill>
                  <a:srgbClr val="000000"/>
                </a:solidFill>
                <a:effectLst/>
                <a:latin typeface="Söhne"/>
              </a:rPr>
              <a:t>List&lt;T&gt;</a:t>
            </a:r>
            <a:r>
              <a:rPr lang="en-US" b="0" i="0" dirty="0">
                <a:solidFill>
                  <a:srgbClr val="000000"/>
                </a:solidFill>
                <a:effectLst/>
                <a:latin typeface="Söhne"/>
              </a:rPr>
              <a:t> support random access, allowing efficient retrieval of elements by index.</a:t>
            </a:r>
          </a:p>
          <a:p>
            <a:pPr algn="l"/>
            <a:br>
              <a:rPr lang="en-US" b="0" i="0" dirty="0">
                <a:solidFill>
                  <a:srgbClr val="000000"/>
                </a:solidFill>
                <a:effectLst/>
                <a:latin typeface="Söhne"/>
              </a:rPr>
            </a:br>
            <a:r>
              <a:rPr lang="en-US" b="1" i="0" dirty="0">
                <a:solidFill>
                  <a:srgbClr val="000000"/>
                </a:solidFill>
                <a:effectLst/>
                <a:latin typeface="Söhne"/>
              </a:rPr>
              <a:t>Use Cases:</a:t>
            </a:r>
          </a:p>
          <a:p>
            <a:pPr algn="l">
              <a:buFont typeface="Arial" panose="020B0604020202020204" pitchFamily="34" charset="0"/>
              <a:buNone/>
            </a:pPr>
            <a:r>
              <a:rPr lang="en-US" b="1" i="0" dirty="0">
                <a:solidFill>
                  <a:srgbClr val="000000"/>
                </a:solidFill>
                <a:effectLst/>
                <a:latin typeface="Söhne"/>
              </a:rPr>
              <a:t>Set:</a:t>
            </a:r>
            <a:r>
              <a:rPr lang="en-US" b="0" i="0" dirty="0">
                <a:solidFill>
                  <a:srgbClr val="000000"/>
                </a:solidFill>
                <a:effectLst/>
                <a:latin typeface="Söhne"/>
              </a:rPr>
              <a:t> Sets are commonly used when uniqueness of elements is important, and the specific order of elements is not a concern. They are useful for eliminating duplicates and performing set-based operations like union, intersection, and difference.</a:t>
            </a:r>
          </a:p>
          <a:p>
            <a:pPr algn="l">
              <a:buFont typeface="Arial" panose="020B0604020202020204" pitchFamily="34" charset="0"/>
              <a:buChar char="•"/>
            </a:pPr>
            <a:r>
              <a:rPr lang="en-US" b="1" i="0" dirty="0">
                <a:solidFill>
                  <a:srgbClr val="000000"/>
                </a:solidFill>
                <a:effectLst/>
                <a:latin typeface="Söhne"/>
              </a:rPr>
              <a:t>List:</a:t>
            </a:r>
            <a:r>
              <a:rPr lang="en-US" b="0" i="0" dirty="0">
                <a:solidFill>
                  <a:srgbClr val="000000"/>
                </a:solidFill>
                <a:effectLst/>
                <a:latin typeface="Söhne"/>
              </a:rPr>
              <a:t> Lists are used when the order of elements matters and duplicate elements are allowed. They are suitable for scenarios where elements need to be stored and accessed in a specific sequence, such as maintaining a collection of items or implementing data structures like stacks or queues.</a:t>
            </a:r>
          </a:p>
          <a:p>
            <a:pPr algn="l"/>
            <a:br>
              <a:rPr lang="en-US" b="0" i="0" dirty="0">
                <a:solidFill>
                  <a:srgbClr val="000000"/>
                </a:solidFill>
                <a:effectLst/>
                <a:latin typeface="Söhne"/>
              </a:rPr>
            </a:br>
            <a:r>
              <a:rPr lang="en-US" b="1" i="0" dirty="0">
                <a:solidFill>
                  <a:srgbClr val="000000"/>
                </a:solidFill>
                <a:effectLst/>
                <a:latin typeface="Söhne"/>
              </a:rPr>
              <a:t>Performance:</a:t>
            </a:r>
          </a:p>
          <a:p>
            <a:pPr algn="l">
              <a:buFont typeface="Arial" panose="020B0604020202020204" pitchFamily="34" charset="0"/>
              <a:buNone/>
            </a:pPr>
            <a:r>
              <a:rPr lang="en-US" b="1" i="0" dirty="0">
                <a:solidFill>
                  <a:srgbClr val="000000"/>
                </a:solidFill>
                <a:effectLst/>
                <a:latin typeface="Söhne"/>
              </a:rPr>
              <a:t>Set:</a:t>
            </a:r>
            <a:r>
              <a:rPr lang="en-US" b="0" i="0" dirty="0">
                <a:solidFill>
                  <a:srgbClr val="000000"/>
                </a:solidFill>
                <a:effectLst/>
                <a:latin typeface="Söhne"/>
              </a:rPr>
              <a:t> Depending on the specific set implementation, the performance characteristics can vary. Implementations like HashSet provide constant-time performance for basic operations.</a:t>
            </a:r>
          </a:p>
          <a:p>
            <a:pPr algn="l">
              <a:buFont typeface="Arial" panose="020B0604020202020204" pitchFamily="34" charset="0"/>
              <a:buNone/>
            </a:pPr>
            <a:r>
              <a:rPr lang="en-US" b="1" i="0" dirty="0">
                <a:solidFill>
                  <a:srgbClr val="000000"/>
                </a:solidFill>
                <a:effectLst/>
                <a:latin typeface="Söhne"/>
              </a:rPr>
              <a:t>List:</a:t>
            </a:r>
            <a:r>
              <a:rPr lang="en-US" b="0" i="0" dirty="0">
                <a:solidFill>
                  <a:srgbClr val="000000"/>
                </a:solidFill>
                <a:effectLst/>
                <a:latin typeface="Söhne"/>
              </a:rPr>
              <a:t> List implementations like List&lt;T&gt; provide efficient random access by index, enabling constant-time performance for retrieval operations. However, operations like insertion or removal at arbitrary positions provide efficient random access by index of O(n).</a:t>
            </a:r>
            <a:br>
              <a:rPr lang="en-US" b="0" i="0" dirty="0">
                <a:solidFill>
                  <a:srgbClr val="000000"/>
                </a:solidFill>
                <a:effectLst/>
                <a:latin typeface="Söhne"/>
              </a:rPr>
            </a:br>
            <a:endParaRPr lang="en-US" dirty="0"/>
          </a:p>
        </p:txBody>
      </p:sp>
      <p:sp>
        <p:nvSpPr>
          <p:cNvPr id="4" name="Slide Number Placeholder 3"/>
          <p:cNvSpPr>
            <a:spLocks noGrp="1"/>
          </p:cNvSpPr>
          <p:nvPr>
            <p:ph type="sldNum" sz="quarter" idx="5"/>
          </p:nvPr>
        </p:nvSpPr>
        <p:spPr/>
        <p:txBody>
          <a:bodyPr/>
          <a:lstStyle/>
          <a:p>
            <a:fld id="{A045CB6A-881D-1143-9C08-9E9E77AE93F8}" type="slidenum">
              <a:rPr lang="en-US" smtClean="0"/>
              <a:t>12</a:t>
            </a:fld>
            <a:endParaRPr lang="en-US"/>
          </a:p>
        </p:txBody>
      </p:sp>
    </p:spTree>
    <p:extLst>
      <p:ext uri="{BB962C8B-B14F-4D97-AF65-F5344CB8AC3E}">
        <p14:creationId xmlns:p14="http://schemas.microsoft.com/office/powerpoint/2010/main" val="36611726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endParaRPr lang="en-US" b="0" i="0" dirty="0">
              <a:solidFill>
                <a:srgbClr val="374151"/>
              </a:solidFill>
              <a:effectLst/>
              <a:latin typeface="Söhne"/>
            </a:endParaRPr>
          </a:p>
          <a:p>
            <a:pPr algn="l">
              <a:buFont typeface="+mj-lt"/>
              <a:buNone/>
            </a:pPr>
            <a:r>
              <a:rPr lang="en-US" b="1" i="0" dirty="0">
                <a:solidFill>
                  <a:srgbClr val="374151"/>
                </a:solidFill>
                <a:effectLst/>
                <a:latin typeface="Söhne"/>
              </a:rPr>
              <a:t>Interfaces:</a:t>
            </a:r>
          </a:p>
          <a:p>
            <a:pPr algn="l">
              <a:buFont typeface="+mj-lt"/>
              <a:buNone/>
            </a:pPr>
            <a:r>
              <a:rPr lang="en-US" b="1" i="0" dirty="0" err="1">
                <a:solidFill>
                  <a:srgbClr val="374151"/>
                </a:solidFill>
                <a:effectLst/>
                <a:latin typeface="Söhne"/>
              </a:rPr>
              <a:t>ICollection</a:t>
            </a:r>
            <a:r>
              <a:rPr lang="en-US" b="1" i="0" dirty="0">
                <a:solidFill>
                  <a:srgbClr val="374151"/>
                </a:solidFill>
                <a:effectLst/>
                <a:latin typeface="Söhne"/>
              </a:rPr>
              <a:t>&lt;T&gt;</a:t>
            </a:r>
            <a:r>
              <a:rPr lang="en-US" b="0" i="0" dirty="0">
                <a:solidFill>
                  <a:srgbClr val="374151"/>
                </a:solidFill>
                <a:effectLst/>
                <a:latin typeface="Söhne"/>
              </a:rPr>
              <a:t>: The root interface that defines the common operations for working with collections in C#.</a:t>
            </a:r>
          </a:p>
          <a:p>
            <a:pPr algn="l">
              <a:buFont typeface="+mj-lt"/>
              <a:buNone/>
            </a:pPr>
            <a:r>
              <a:rPr lang="en-US" b="1" i="0" dirty="0" err="1">
                <a:solidFill>
                  <a:srgbClr val="374151"/>
                </a:solidFill>
                <a:effectLst/>
                <a:latin typeface="Söhne"/>
              </a:rPr>
              <a:t>IList</a:t>
            </a:r>
            <a:r>
              <a:rPr lang="en-US" b="1" i="0" dirty="0">
                <a:solidFill>
                  <a:srgbClr val="374151"/>
                </a:solidFill>
                <a:effectLst/>
                <a:latin typeface="Söhne"/>
              </a:rPr>
              <a:t>&lt;T&gt;</a:t>
            </a:r>
            <a:r>
              <a:rPr lang="en-US" b="0" i="0" dirty="0">
                <a:solidFill>
                  <a:srgbClr val="374151"/>
                </a:solidFill>
                <a:effectLst/>
                <a:latin typeface="Söhne"/>
              </a:rPr>
              <a:t>: An ordered collection that allows duplicate elements. It provides methods for indexing and manipulating elements in the list.</a:t>
            </a:r>
          </a:p>
          <a:p>
            <a:pPr algn="l">
              <a:buFont typeface="+mj-lt"/>
              <a:buNone/>
            </a:pPr>
            <a:r>
              <a:rPr lang="en-US" b="1" i="0" dirty="0" err="1">
                <a:solidFill>
                  <a:srgbClr val="374151"/>
                </a:solidFill>
                <a:effectLst/>
                <a:latin typeface="Söhne"/>
              </a:rPr>
              <a:t>ISet</a:t>
            </a:r>
            <a:r>
              <a:rPr lang="en-US" b="1" i="0" dirty="0">
                <a:solidFill>
                  <a:srgbClr val="374151"/>
                </a:solidFill>
                <a:effectLst/>
                <a:latin typeface="Söhne"/>
              </a:rPr>
              <a:t>&lt;T&gt;</a:t>
            </a:r>
            <a:r>
              <a:rPr lang="en-US" b="0" i="0" dirty="0">
                <a:solidFill>
                  <a:srgbClr val="374151"/>
                </a:solidFill>
                <a:effectLst/>
                <a:latin typeface="Söhne"/>
              </a:rPr>
              <a:t>: A collection that does not allow duplicate elements. It provides methods for working with sets and performing set-based operations like union, intersection, and difference.</a:t>
            </a:r>
            <a:br>
              <a:rPr lang="en-US" b="0" i="0" dirty="0">
                <a:solidFill>
                  <a:srgbClr val="374151"/>
                </a:solidFill>
                <a:effectLst/>
                <a:latin typeface="Söhne"/>
              </a:rPr>
            </a:br>
            <a:r>
              <a:rPr lang="en-US" b="1" i="0" dirty="0" err="1">
                <a:solidFill>
                  <a:srgbClr val="374151"/>
                </a:solidFill>
                <a:effectLst/>
                <a:latin typeface="Söhne"/>
              </a:rPr>
              <a:t>IQueue</a:t>
            </a:r>
            <a:r>
              <a:rPr lang="en-US" b="1" i="0" dirty="0">
                <a:solidFill>
                  <a:srgbClr val="374151"/>
                </a:solidFill>
                <a:effectLst/>
                <a:latin typeface="Söhne"/>
              </a:rPr>
              <a:t>&lt;T&gt;</a:t>
            </a:r>
            <a:r>
              <a:rPr lang="en-US" b="0" i="0" dirty="0">
                <a:solidFill>
                  <a:srgbClr val="374151"/>
                </a:solidFill>
                <a:effectLst/>
                <a:latin typeface="Söhne"/>
              </a:rPr>
              <a:t>: A collection that represents a waiting list and follows the FIFO (First-In-First-Out) order. It provides methods for enqueueing and </a:t>
            </a:r>
            <a:r>
              <a:rPr lang="en-US" b="0" i="0" dirty="0" err="1">
                <a:solidFill>
                  <a:srgbClr val="374151"/>
                </a:solidFill>
                <a:effectLst/>
                <a:latin typeface="Söhne"/>
              </a:rPr>
              <a:t>dequeueing</a:t>
            </a:r>
            <a:r>
              <a:rPr lang="en-US" b="0" i="0" dirty="0">
                <a:solidFill>
                  <a:srgbClr val="374151"/>
                </a:solidFill>
                <a:effectLst/>
                <a:latin typeface="Söhne"/>
              </a:rPr>
              <a:t> elements.</a:t>
            </a:r>
          </a:p>
          <a:p>
            <a:pPr algn="l">
              <a:buFont typeface="+mj-lt"/>
              <a:buNone/>
            </a:pPr>
            <a:r>
              <a:rPr lang="en-US" b="1" i="0" dirty="0" err="1">
                <a:solidFill>
                  <a:srgbClr val="374151"/>
                </a:solidFill>
                <a:effectLst/>
                <a:latin typeface="Söhne"/>
              </a:rPr>
              <a:t>IDeque</a:t>
            </a:r>
            <a:r>
              <a:rPr lang="en-US" b="1" i="0" dirty="0">
                <a:solidFill>
                  <a:srgbClr val="374151"/>
                </a:solidFill>
                <a:effectLst/>
                <a:latin typeface="Söhne"/>
              </a:rPr>
              <a:t>&lt;T&gt;</a:t>
            </a:r>
            <a:r>
              <a:rPr lang="en-US" b="0" i="0" dirty="0">
                <a:solidFill>
                  <a:srgbClr val="374151"/>
                </a:solidFill>
                <a:effectLst/>
                <a:latin typeface="Söhne"/>
              </a:rPr>
              <a:t>: A double-ended queue that allows element insertion and removal at both ends. It provides methods for working with a queue-like structure where elements can be added or removed from either end.</a:t>
            </a:r>
          </a:p>
          <a:p>
            <a:pPr algn="l">
              <a:buFont typeface="+mj-lt"/>
              <a:buNone/>
            </a:pPr>
            <a:r>
              <a:rPr lang="en-US" b="1" i="0" dirty="0" err="1">
                <a:solidFill>
                  <a:srgbClr val="374151"/>
                </a:solidFill>
                <a:effectLst/>
                <a:latin typeface="Söhne"/>
              </a:rPr>
              <a:t>IDictionary</a:t>
            </a:r>
            <a:r>
              <a:rPr lang="en-US" b="1" i="0" dirty="0">
                <a:solidFill>
                  <a:srgbClr val="374151"/>
                </a:solidFill>
                <a:effectLst/>
                <a:latin typeface="Söhne"/>
              </a:rPr>
              <a:t>&lt;</a:t>
            </a:r>
            <a:r>
              <a:rPr lang="en-US" b="1" i="0" dirty="0" err="1">
                <a:solidFill>
                  <a:srgbClr val="374151"/>
                </a:solidFill>
                <a:effectLst/>
                <a:latin typeface="Söhne"/>
              </a:rPr>
              <a:t>TKey</a:t>
            </a:r>
            <a:r>
              <a:rPr lang="en-US" b="1" i="0" dirty="0">
                <a:solidFill>
                  <a:srgbClr val="374151"/>
                </a:solidFill>
                <a:effectLst/>
                <a:latin typeface="Söhne"/>
              </a:rPr>
              <a:t>, TValue&gt;</a:t>
            </a:r>
            <a:r>
              <a:rPr lang="en-US" b="0" i="0" dirty="0">
                <a:solidFill>
                  <a:srgbClr val="374151"/>
                </a:solidFill>
                <a:effectLst/>
                <a:latin typeface="Söhne"/>
              </a:rPr>
              <a:t>: An object that maps keys to values, where each key is unique. It provides methods for working with key/value pairs. </a:t>
            </a:r>
          </a:p>
          <a:p>
            <a:pPr algn="l">
              <a:buFont typeface="+mj-lt"/>
              <a:buNone/>
            </a:pPr>
            <a:r>
              <a:rPr lang="en-US" b="1" i="0" dirty="0" err="1">
                <a:solidFill>
                  <a:srgbClr val="374151"/>
                </a:solidFill>
                <a:effectLst/>
                <a:latin typeface="Söhne"/>
              </a:rPr>
              <a:t>IEnumerator</a:t>
            </a:r>
            <a:r>
              <a:rPr lang="en-US" b="1" i="0" dirty="0">
                <a:solidFill>
                  <a:srgbClr val="374151"/>
                </a:solidFill>
                <a:effectLst/>
                <a:latin typeface="Söhne"/>
              </a:rPr>
              <a:t>&lt;T&gt;</a:t>
            </a:r>
            <a:r>
              <a:rPr lang="en-US" b="0" i="0" dirty="0">
                <a:solidFill>
                  <a:srgbClr val="374151"/>
                </a:solidFill>
                <a:effectLst/>
                <a:latin typeface="Söhne"/>
              </a:rPr>
              <a:t>: An interface for iterating over elements in a collection. It provides methods for traversing the collection and retrieving elements one by one.</a:t>
            </a:r>
          </a:p>
          <a:p>
            <a:pPr algn="l">
              <a:buFont typeface="+mj-lt"/>
              <a:buAutoNum type="arabicPeriod"/>
            </a:pPr>
            <a:endParaRPr lang="en-US" b="0" i="0" dirty="0">
              <a:solidFill>
                <a:srgbClr val="374151"/>
              </a:solidFill>
              <a:effectLst/>
              <a:latin typeface="Söhne"/>
            </a:endParaRPr>
          </a:p>
          <a:p>
            <a:pPr algn="l">
              <a:buFont typeface="+mj-lt"/>
              <a:buNone/>
            </a:pPr>
            <a:r>
              <a:rPr lang="en-US" b="1" i="0" dirty="0">
                <a:solidFill>
                  <a:srgbClr val="374151"/>
                </a:solidFill>
                <a:effectLst/>
                <a:latin typeface="Söhne"/>
              </a:rPr>
              <a:t>Classes:</a:t>
            </a:r>
          </a:p>
          <a:p>
            <a:pPr algn="l">
              <a:buFont typeface="+mj-lt"/>
              <a:buNone/>
            </a:pPr>
            <a:r>
              <a:rPr lang="en-US" b="1" i="0" dirty="0">
                <a:solidFill>
                  <a:srgbClr val="374151"/>
                </a:solidFill>
                <a:effectLst/>
                <a:latin typeface="Söhne"/>
              </a:rPr>
              <a:t>List&lt;T&gt;</a:t>
            </a:r>
            <a:r>
              <a:rPr lang="en-US" b="0" i="0" dirty="0">
                <a:solidFill>
                  <a:srgbClr val="374151"/>
                </a:solidFill>
                <a:effectLst/>
                <a:latin typeface="Söhne"/>
              </a:rPr>
              <a:t>: Implements the </a:t>
            </a:r>
            <a:r>
              <a:rPr lang="en-US" b="1" i="0" dirty="0" err="1">
                <a:solidFill>
                  <a:srgbClr val="374151"/>
                </a:solidFill>
                <a:effectLst/>
                <a:latin typeface="Söhne"/>
              </a:rPr>
              <a:t>IList</a:t>
            </a:r>
            <a:r>
              <a:rPr lang="en-US" b="1" i="0" dirty="0">
                <a:solidFill>
                  <a:srgbClr val="374151"/>
                </a:solidFill>
                <a:effectLst/>
                <a:latin typeface="Söhne"/>
              </a:rPr>
              <a:t>&lt;T&gt;</a:t>
            </a:r>
            <a:r>
              <a:rPr lang="en-US" b="0" i="0" dirty="0">
                <a:solidFill>
                  <a:srgbClr val="374151"/>
                </a:solidFill>
                <a:effectLst/>
                <a:latin typeface="Söhne"/>
              </a:rPr>
              <a:t> interface using an array and allows dynamic resizing. It provides methods for working with lists of elements.</a:t>
            </a:r>
          </a:p>
          <a:p>
            <a:pPr algn="l">
              <a:buFont typeface="+mj-lt"/>
              <a:buNone/>
            </a:pPr>
            <a:r>
              <a:rPr lang="en-US" b="1" i="0" dirty="0">
                <a:solidFill>
                  <a:srgbClr val="374151"/>
                </a:solidFill>
                <a:effectLst/>
                <a:latin typeface="Söhne"/>
              </a:rPr>
              <a:t>HashSet&lt;T&gt;</a:t>
            </a:r>
            <a:r>
              <a:rPr lang="en-US" b="0" i="0" dirty="0">
                <a:solidFill>
                  <a:srgbClr val="374151"/>
                </a:solidFill>
                <a:effectLst/>
                <a:latin typeface="Söhne"/>
              </a:rPr>
              <a:t>: Implements the </a:t>
            </a:r>
            <a:r>
              <a:rPr lang="en-US" b="1" i="0" dirty="0" err="1">
                <a:solidFill>
                  <a:srgbClr val="374151"/>
                </a:solidFill>
                <a:effectLst/>
                <a:latin typeface="Söhne"/>
              </a:rPr>
              <a:t>ISet</a:t>
            </a:r>
            <a:r>
              <a:rPr lang="en-US" b="1" i="0" dirty="0">
                <a:solidFill>
                  <a:srgbClr val="374151"/>
                </a:solidFill>
                <a:effectLst/>
                <a:latin typeface="Söhne"/>
              </a:rPr>
              <a:t>&lt;T&gt;</a:t>
            </a:r>
            <a:r>
              <a:rPr lang="en-US" b="0" i="0" dirty="0">
                <a:solidFill>
                  <a:srgbClr val="374151"/>
                </a:solidFill>
                <a:effectLst/>
                <a:latin typeface="Söhne"/>
              </a:rPr>
              <a:t> interface using a hash table and provides constant-time performance for basic operations. It ensures uniqueness of elements.</a:t>
            </a:r>
          </a:p>
          <a:p>
            <a:pPr algn="l">
              <a:buFont typeface="+mj-lt"/>
              <a:buNone/>
            </a:pPr>
            <a:r>
              <a:rPr lang="en-US" b="1" i="0" dirty="0">
                <a:solidFill>
                  <a:srgbClr val="374151"/>
                </a:solidFill>
                <a:effectLst/>
                <a:latin typeface="Söhne"/>
              </a:rPr>
              <a:t>Queue&lt;T&gt;</a:t>
            </a:r>
            <a:r>
              <a:rPr lang="en-US" b="0" i="0" dirty="0">
                <a:solidFill>
                  <a:srgbClr val="374151"/>
                </a:solidFill>
                <a:effectLst/>
                <a:latin typeface="Söhne"/>
              </a:rPr>
              <a:t>: Implements the </a:t>
            </a:r>
            <a:r>
              <a:rPr lang="en-US" b="1" i="0" dirty="0" err="1">
                <a:solidFill>
                  <a:srgbClr val="374151"/>
                </a:solidFill>
                <a:effectLst/>
                <a:latin typeface="Söhne"/>
              </a:rPr>
              <a:t>IQueue</a:t>
            </a:r>
            <a:r>
              <a:rPr lang="en-US" b="1" i="0" dirty="0">
                <a:solidFill>
                  <a:srgbClr val="374151"/>
                </a:solidFill>
                <a:effectLst/>
                <a:latin typeface="Söhne"/>
              </a:rPr>
              <a:t>&lt;T&gt;</a:t>
            </a:r>
            <a:r>
              <a:rPr lang="en-US" b="0" i="0" dirty="0">
                <a:solidFill>
                  <a:srgbClr val="374151"/>
                </a:solidFill>
                <a:effectLst/>
                <a:latin typeface="Söhne"/>
              </a:rPr>
              <a:t> interface using a linked list or an array-based circular buffer. It follows the FIFO order.</a:t>
            </a:r>
          </a:p>
          <a:p>
            <a:pPr algn="l">
              <a:buFont typeface="+mj-lt"/>
              <a:buNone/>
            </a:pPr>
            <a:r>
              <a:rPr lang="en-US" b="1" i="0" dirty="0">
                <a:solidFill>
                  <a:srgbClr val="374151"/>
                </a:solidFill>
                <a:effectLst/>
                <a:latin typeface="Söhne"/>
              </a:rPr>
              <a:t>Stack&lt;T&gt;</a:t>
            </a:r>
            <a:r>
              <a:rPr lang="en-US" b="0" i="0" dirty="0">
                <a:solidFill>
                  <a:srgbClr val="374151"/>
                </a:solidFill>
                <a:effectLst/>
                <a:latin typeface="Söhne"/>
              </a:rPr>
              <a:t>: Implements the </a:t>
            </a:r>
            <a:r>
              <a:rPr lang="en-US" b="1" i="0" dirty="0" err="1">
                <a:solidFill>
                  <a:srgbClr val="374151"/>
                </a:solidFill>
                <a:effectLst/>
                <a:latin typeface="Söhne"/>
              </a:rPr>
              <a:t>IStack</a:t>
            </a:r>
            <a:r>
              <a:rPr lang="en-US" b="1" i="0" dirty="0">
                <a:solidFill>
                  <a:srgbClr val="374151"/>
                </a:solidFill>
                <a:effectLst/>
                <a:latin typeface="Söhne"/>
              </a:rPr>
              <a:t>&lt;T&gt;</a:t>
            </a:r>
            <a:r>
              <a:rPr lang="en-US" b="0" i="0" dirty="0">
                <a:solidFill>
                  <a:srgbClr val="374151"/>
                </a:solidFill>
                <a:effectLst/>
                <a:latin typeface="Söhne"/>
              </a:rPr>
              <a:t> interface using a linked list or an array. It represents a stack data structure with LIFO (Last-In-First-Out) order.</a:t>
            </a:r>
          </a:p>
          <a:p>
            <a:pPr algn="l">
              <a:buFont typeface="+mj-lt"/>
              <a:buNone/>
            </a:pPr>
            <a:r>
              <a:rPr lang="en-US" b="1" i="0" dirty="0">
                <a:solidFill>
                  <a:srgbClr val="374151"/>
                </a:solidFill>
                <a:effectLst/>
                <a:latin typeface="Söhne"/>
              </a:rPr>
              <a:t>Dictionary&lt;</a:t>
            </a:r>
            <a:r>
              <a:rPr lang="en-US" b="1" i="0" dirty="0" err="1">
                <a:solidFill>
                  <a:srgbClr val="374151"/>
                </a:solidFill>
                <a:effectLst/>
                <a:latin typeface="Söhne"/>
              </a:rPr>
              <a:t>TKey</a:t>
            </a:r>
            <a:r>
              <a:rPr lang="en-US" b="1" i="0" dirty="0">
                <a:solidFill>
                  <a:srgbClr val="374151"/>
                </a:solidFill>
                <a:effectLst/>
                <a:latin typeface="Söhne"/>
              </a:rPr>
              <a:t>, TValue&gt;</a:t>
            </a:r>
            <a:r>
              <a:rPr lang="en-US" b="0" i="0" dirty="0">
                <a:solidFill>
                  <a:srgbClr val="374151"/>
                </a:solidFill>
                <a:effectLst/>
                <a:latin typeface="Söhne"/>
              </a:rPr>
              <a:t>: Implements the </a:t>
            </a:r>
            <a:r>
              <a:rPr lang="en-US" b="1" i="0" dirty="0" err="1">
                <a:solidFill>
                  <a:srgbClr val="374151"/>
                </a:solidFill>
                <a:effectLst/>
                <a:latin typeface="Söhne"/>
              </a:rPr>
              <a:t>IDictionary</a:t>
            </a:r>
            <a:r>
              <a:rPr lang="en-US" b="1" i="0" dirty="0">
                <a:solidFill>
                  <a:srgbClr val="374151"/>
                </a:solidFill>
                <a:effectLst/>
                <a:latin typeface="Söhne"/>
              </a:rPr>
              <a:t>&lt;</a:t>
            </a:r>
            <a:r>
              <a:rPr lang="en-US" b="1" i="0" dirty="0" err="1">
                <a:solidFill>
                  <a:srgbClr val="374151"/>
                </a:solidFill>
                <a:effectLst/>
                <a:latin typeface="Söhne"/>
              </a:rPr>
              <a:t>TKey</a:t>
            </a:r>
            <a:r>
              <a:rPr lang="en-US" b="1" i="0" dirty="0">
                <a:solidFill>
                  <a:srgbClr val="374151"/>
                </a:solidFill>
                <a:effectLst/>
                <a:latin typeface="Söhne"/>
              </a:rPr>
              <a:t>, TValue&gt;</a:t>
            </a:r>
            <a:r>
              <a:rPr lang="en-US" b="0" i="0" dirty="0">
                <a:solidFill>
                  <a:srgbClr val="374151"/>
                </a:solidFill>
                <a:effectLst/>
                <a:latin typeface="Söhne"/>
              </a:rPr>
              <a:t> interface using a hash table. It allows efficient storage and retrieval of key/value pairs based on keys.</a:t>
            </a:r>
          </a:p>
          <a:p>
            <a:pPr algn="l">
              <a:buFont typeface="+mj-lt"/>
              <a:buNone/>
            </a:pPr>
            <a:r>
              <a:rPr lang="en-US" b="1" i="0" dirty="0">
                <a:solidFill>
                  <a:srgbClr val="374151"/>
                </a:solidFill>
                <a:effectLst/>
                <a:latin typeface="Söhne"/>
              </a:rPr>
              <a:t>LinkedList&lt;T&gt;</a:t>
            </a:r>
            <a:r>
              <a:rPr lang="en-US" b="0" i="0" dirty="0">
                <a:solidFill>
                  <a:srgbClr val="374151"/>
                </a:solidFill>
                <a:effectLst/>
                <a:latin typeface="Söhne"/>
              </a:rPr>
              <a:t>: Implements the </a:t>
            </a:r>
            <a:r>
              <a:rPr lang="en-US" b="1" i="0" dirty="0" err="1">
                <a:solidFill>
                  <a:srgbClr val="374151"/>
                </a:solidFill>
                <a:effectLst/>
                <a:latin typeface="Söhne"/>
              </a:rPr>
              <a:t>ICollection</a:t>
            </a:r>
            <a:r>
              <a:rPr lang="en-US" b="1" i="0" dirty="0">
                <a:solidFill>
                  <a:srgbClr val="374151"/>
                </a:solidFill>
                <a:effectLst/>
                <a:latin typeface="Söhne"/>
              </a:rPr>
              <a:t>&lt;T&gt;</a:t>
            </a:r>
            <a:r>
              <a:rPr lang="en-US" b="0" i="0" dirty="0">
                <a:solidFill>
                  <a:srgbClr val="374151"/>
                </a:solidFill>
                <a:effectLst/>
                <a:latin typeface="Söhne"/>
              </a:rPr>
              <a:t>, </a:t>
            </a:r>
            <a:r>
              <a:rPr lang="en-US" b="1" i="0" dirty="0" err="1">
                <a:solidFill>
                  <a:srgbClr val="374151"/>
                </a:solidFill>
                <a:effectLst/>
                <a:latin typeface="Söhne"/>
              </a:rPr>
              <a:t>IList</a:t>
            </a:r>
            <a:r>
              <a:rPr lang="en-US" b="1" i="0" dirty="0">
                <a:solidFill>
                  <a:srgbClr val="374151"/>
                </a:solidFill>
                <a:effectLst/>
                <a:latin typeface="Söhne"/>
              </a:rPr>
              <a:t>&lt;T&gt;</a:t>
            </a:r>
            <a:r>
              <a:rPr lang="en-US" b="0" i="0" dirty="0">
                <a:solidFill>
                  <a:srgbClr val="374151"/>
                </a:solidFill>
                <a:effectLst/>
                <a:latin typeface="Söhne"/>
              </a:rPr>
              <a:t>, and </a:t>
            </a:r>
            <a:r>
              <a:rPr lang="en-US" b="1" i="0" dirty="0" err="1">
                <a:solidFill>
                  <a:srgbClr val="374151"/>
                </a:solidFill>
                <a:effectLst/>
                <a:latin typeface="Söhne"/>
              </a:rPr>
              <a:t>IDeque</a:t>
            </a:r>
            <a:r>
              <a:rPr lang="en-US" b="1" i="0" dirty="0">
                <a:solidFill>
                  <a:srgbClr val="374151"/>
                </a:solidFill>
                <a:effectLst/>
                <a:latin typeface="Söhne"/>
              </a:rPr>
              <a:t>&lt;T&gt;</a:t>
            </a:r>
            <a:r>
              <a:rPr lang="en-US" b="0" i="0" dirty="0">
                <a:solidFill>
                  <a:srgbClr val="374151"/>
                </a:solidFill>
                <a:effectLst/>
                <a:latin typeface="Söhne"/>
              </a:rPr>
              <a:t> interfaces using a doubly linked list. It allows efficient insertion and removal at both ends.</a:t>
            </a:r>
          </a:p>
          <a:p>
            <a:pPr algn="l">
              <a:buFont typeface="+mj-lt"/>
              <a:buNone/>
            </a:pPr>
            <a:r>
              <a:rPr lang="en-US" b="1" i="0" dirty="0" err="1">
                <a:solidFill>
                  <a:srgbClr val="374151"/>
                </a:solidFill>
                <a:effectLst/>
                <a:latin typeface="Söhne"/>
              </a:rPr>
              <a:t>SortedSet</a:t>
            </a:r>
            <a:r>
              <a:rPr lang="en-US" b="1" i="0" dirty="0">
                <a:solidFill>
                  <a:srgbClr val="374151"/>
                </a:solidFill>
                <a:effectLst/>
                <a:latin typeface="Söhne"/>
              </a:rPr>
              <a:t>&lt;T&gt;</a:t>
            </a:r>
            <a:r>
              <a:rPr lang="en-US" b="0" i="0" dirty="0">
                <a:solidFill>
                  <a:srgbClr val="374151"/>
                </a:solidFill>
                <a:effectLst/>
                <a:latin typeface="Söhne"/>
              </a:rPr>
              <a:t>: Implements the </a:t>
            </a:r>
            <a:r>
              <a:rPr lang="en-US" b="1" i="0" dirty="0" err="1">
                <a:solidFill>
                  <a:srgbClr val="374151"/>
                </a:solidFill>
                <a:effectLst/>
                <a:latin typeface="Söhne"/>
              </a:rPr>
              <a:t>ISet</a:t>
            </a:r>
            <a:r>
              <a:rPr lang="en-US" b="1" i="0" dirty="0">
                <a:solidFill>
                  <a:srgbClr val="374151"/>
                </a:solidFill>
                <a:effectLst/>
                <a:latin typeface="Söhne"/>
              </a:rPr>
              <a:t>&lt;T&gt;</a:t>
            </a:r>
            <a:r>
              <a:rPr lang="en-US" b="0" i="0" dirty="0">
                <a:solidFill>
                  <a:srgbClr val="374151"/>
                </a:solidFill>
                <a:effectLst/>
                <a:latin typeface="Söhne"/>
              </a:rPr>
              <a:t> interface using a self-balancing binary search tree. It keeps elements sorted based on their natural order or a custom comparer.</a:t>
            </a:r>
          </a:p>
          <a:p>
            <a:pPr algn="l">
              <a:buFont typeface="+mj-lt"/>
              <a:buNone/>
            </a:pPr>
            <a:r>
              <a:rPr lang="en-US" b="1" i="0" dirty="0" err="1">
                <a:solidFill>
                  <a:srgbClr val="374151"/>
                </a:solidFill>
                <a:effectLst/>
                <a:latin typeface="Söhne"/>
              </a:rPr>
              <a:t>SortedDictionary</a:t>
            </a:r>
            <a:r>
              <a:rPr lang="en-US" b="1" i="0" dirty="0">
                <a:solidFill>
                  <a:srgbClr val="374151"/>
                </a:solidFill>
                <a:effectLst/>
                <a:latin typeface="Söhne"/>
              </a:rPr>
              <a:t>&lt;</a:t>
            </a:r>
            <a:r>
              <a:rPr lang="en-US" b="1" i="0" dirty="0" err="1">
                <a:solidFill>
                  <a:srgbClr val="374151"/>
                </a:solidFill>
                <a:effectLst/>
                <a:latin typeface="Söhne"/>
              </a:rPr>
              <a:t>TKey</a:t>
            </a:r>
            <a:r>
              <a:rPr lang="en-US" b="1" i="0" dirty="0">
                <a:solidFill>
                  <a:srgbClr val="374151"/>
                </a:solidFill>
                <a:effectLst/>
                <a:latin typeface="Söhne"/>
              </a:rPr>
              <a:t>, TValue&gt;</a:t>
            </a:r>
            <a:r>
              <a:rPr lang="en-US" b="0" i="0" dirty="0">
                <a:solidFill>
                  <a:srgbClr val="374151"/>
                </a:solidFill>
                <a:effectLst/>
                <a:latin typeface="Söhne"/>
              </a:rPr>
              <a:t>: Implements the </a:t>
            </a:r>
            <a:r>
              <a:rPr lang="en-US" b="1" i="0" dirty="0" err="1">
                <a:solidFill>
                  <a:srgbClr val="374151"/>
                </a:solidFill>
                <a:effectLst/>
                <a:latin typeface="Söhne"/>
              </a:rPr>
              <a:t>IDictionary</a:t>
            </a:r>
            <a:r>
              <a:rPr lang="en-US" b="1" i="0" dirty="0">
                <a:solidFill>
                  <a:srgbClr val="374151"/>
                </a:solidFill>
                <a:effectLst/>
                <a:latin typeface="Söhne"/>
              </a:rPr>
              <a:t>&lt;</a:t>
            </a:r>
            <a:r>
              <a:rPr lang="en-US" b="1" i="0" dirty="0" err="1">
                <a:solidFill>
                  <a:srgbClr val="374151"/>
                </a:solidFill>
                <a:effectLst/>
                <a:latin typeface="Söhne"/>
              </a:rPr>
              <a:t>TKey</a:t>
            </a:r>
            <a:r>
              <a:rPr lang="en-US" b="1" i="0" dirty="0">
                <a:solidFill>
                  <a:srgbClr val="374151"/>
                </a:solidFill>
                <a:effectLst/>
                <a:latin typeface="Söhne"/>
              </a:rPr>
              <a:t>, TValue&gt;</a:t>
            </a:r>
            <a:r>
              <a:rPr lang="en-US" b="0" i="0" dirty="0">
                <a:solidFill>
                  <a:srgbClr val="374151"/>
                </a:solidFill>
                <a:effectLst/>
                <a:latin typeface="Söhne"/>
              </a:rPr>
              <a:t> interface using a self-balancing binary search tree. It keeps keys sorted based on their natural order or a custom comparer.</a:t>
            </a:r>
          </a:p>
          <a:p>
            <a:pPr algn="l">
              <a:buFont typeface="+mj-lt"/>
              <a:buNone/>
            </a:pPr>
            <a:r>
              <a:rPr lang="en-US" b="1" i="0" dirty="0">
                <a:solidFill>
                  <a:srgbClr val="374151"/>
                </a:solidFill>
                <a:effectLst/>
                <a:latin typeface="Söhne"/>
              </a:rPr>
              <a:t>Queue&lt;T&gt;</a:t>
            </a:r>
            <a:r>
              <a:rPr lang="en-US" b="0" i="0" dirty="0">
                <a:solidFill>
                  <a:srgbClr val="374151"/>
                </a:solidFill>
                <a:effectLst/>
                <a:latin typeface="Söhne"/>
              </a:rPr>
              <a:t>: Implements the </a:t>
            </a:r>
            <a:r>
              <a:rPr lang="en-US" b="1" i="0" dirty="0" err="1">
                <a:solidFill>
                  <a:srgbClr val="374151"/>
                </a:solidFill>
                <a:effectLst/>
                <a:latin typeface="Söhne"/>
              </a:rPr>
              <a:t>IQueue</a:t>
            </a:r>
            <a:r>
              <a:rPr lang="en-US" b="1" i="0" dirty="0">
                <a:solidFill>
                  <a:srgbClr val="374151"/>
                </a:solidFill>
                <a:effectLst/>
                <a:latin typeface="Söhne"/>
              </a:rPr>
              <a:t>&lt;T&gt;</a:t>
            </a:r>
            <a:r>
              <a:rPr lang="en-US" b="0" i="0" dirty="0">
                <a:solidFill>
                  <a:srgbClr val="374151"/>
                </a:solidFill>
                <a:effectLst/>
                <a:latin typeface="Söhne"/>
              </a:rPr>
              <a:t> interface using a linked list or an array-based circular buffer. It follows the FIFO order.</a:t>
            </a:r>
          </a:p>
          <a:p>
            <a:pPr algn="l">
              <a:buFont typeface="+mj-lt"/>
              <a:buNone/>
            </a:pPr>
            <a:r>
              <a:rPr lang="en-US" b="1" i="0" dirty="0">
                <a:solidFill>
                  <a:srgbClr val="374151"/>
                </a:solidFill>
                <a:effectLst/>
                <a:latin typeface="Söhne"/>
              </a:rPr>
              <a:t>Stack&lt;T&gt;</a:t>
            </a:r>
            <a:r>
              <a:rPr lang="en-US" b="0" i="0" dirty="0">
                <a:solidFill>
                  <a:srgbClr val="374151"/>
                </a:solidFill>
                <a:effectLst/>
                <a:latin typeface="Söhne"/>
              </a:rPr>
              <a:t>: Implements the </a:t>
            </a:r>
            <a:r>
              <a:rPr lang="en-US" b="1" i="0" dirty="0" err="1">
                <a:solidFill>
                  <a:srgbClr val="374151"/>
                </a:solidFill>
                <a:effectLst/>
                <a:latin typeface="Söhne"/>
              </a:rPr>
              <a:t>IStack</a:t>
            </a:r>
            <a:r>
              <a:rPr lang="en-US" b="1" i="0" dirty="0">
                <a:solidFill>
                  <a:srgbClr val="374151"/>
                </a:solidFill>
                <a:effectLst/>
                <a:latin typeface="Söhne"/>
              </a:rPr>
              <a:t>&lt;T&gt;</a:t>
            </a:r>
            <a:r>
              <a:rPr lang="en-US" b="0" i="0" dirty="0">
                <a:solidFill>
                  <a:srgbClr val="374151"/>
                </a:solidFill>
                <a:effectLst/>
                <a:latin typeface="Söhne"/>
              </a:rPr>
              <a:t> interface using a linked list or an array. It represents a stack data structure with LIFO (Last-In-First-Out) order.</a:t>
            </a:r>
          </a:p>
          <a:p>
            <a:pPr algn="l">
              <a:buFont typeface="+mj-lt"/>
              <a:buNone/>
            </a:pPr>
            <a:r>
              <a:rPr lang="en-US" b="1" i="0" dirty="0">
                <a:solidFill>
                  <a:srgbClr val="374151"/>
                </a:solidFill>
                <a:effectLst/>
                <a:latin typeface="Söhne"/>
              </a:rPr>
              <a:t>LinkedList&lt;T&gt;</a:t>
            </a:r>
            <a:r>
              <a:rPr lang="en-US" b="0" i="0" dirty="0">
                <a:solidFill>
                  <a:srgbClr val="374151"/>
                </a:solidFill>
                <a:effectLst/>
                <a:latin typeface="Söhne"/>
              </a:rPr>
              <a:t>: Implements the </a:t>
            </a:r>
            <a:r>
              <a:rPr lang="en-US" b="1" i="0" dirty="0" err="1">
                <a:solidFill>
                  <a:srgbClr val="374151"/>
                </a:solidFill>
                <a:effectLst/>
                <a:latin typeface="Söhne"/>
              </a:rPr>
              <a:t>ICollection</a:t>
            </a:r>
            <a:r>
              <a:rPr lang="en-US" b="1" i="0" dirty="0">
                <a:solidFill>
                  <a:srgbClr val="374151"/>
                </a:solidFill>
                <a:effectLst/>
                <a:latin typeface="Söhne"/>
              </a:rPr>
              <a:t>&lt;T&gt;</a:t>
            </a:r>
            <a:r>
              <a:rPr lang="en-US" b="0" i="0" dirty="0">
                <a:solidFill>
                  <a:srgbClr val="374151"/>
                </a:solidFill>
                <a:effectLst/>
                <a:latin typeface="Söhne"/>
              </a:rPr>
              <a:t>, </a:t>
            </a:r>
            <a:r>
              <a:rPr lang="en-US" b="1" i="0" dirty="0" err="1">
                <a:solidFill>
                  <a:srgbClr val="374151"/>
                </a:solidFill>
                <a:effectLst/>
                <a:latin typeface="Söhne"/>
              </a:rPr>
              <a:t>IList</a:t>
            </a:r>
            <a:r>
              <a:rPr lang="en-US" b="1" i="0" dirty="0">
                <a:solidFill>
                  <a:srgbClr val="374151"/>
                </a:solidFill>
                <a:effectLst/>
                <a:latin typeface="Söhne"/>
              </a:rPr>
              <a:t>&lt;T&gt;</a:t>
            </a:r>
            <a:r>
              <a:rPr lang="en-US" b="0" i="0" dirty="0">
                <a:solidFill>
                  <a:srgbClr val="374151"/>
                </a:solidFill>
                <a:effectLst/>
                <a:latin typeface="Söhne"/>
              </a:rPr>
              <a:t>, and `</a:t>
            </a:r>
            <a:r>
              <a:rPr lang="en-US" b="1" i="0" dirty="0" err="1">
                <a:solidFill>
                  <a:srgbClr val="374151"/>
                </a:solidFill>
                <a:effectLst/>
                <a:latin typeface="Söhne"/>
              </a:rPr>
              <a:t>IDeque</a:t>
            </a:r>
            <a:r>
              <a:rPr lang="en-US" b="1" i="0" dirty="0">
                <a:solidFill>
                  <a:srgbClr val="374151"/>
                </a:solidFill>
                <a:effectLst/>
                <a:latin typeface="Söhne"/>
              </a:rPr>
              <a:t>&lt;T&gt;</a:t>
            </a:r>
            <a:r>
              <a:rPr lang="en-US" b="0" i="0" dirty="0">
                <a:solidFill>
                  <a:srgbClr val="374151"/>
                </a:solidFill>
                <a:effectLst/>
                <a:latin typeface="Söhne"/>
              </a:rPr>
              <a:t> interfaces using a doubly linked list. It allows efficient insertion and removal at both ends.</a:t>
            </a:r>
          </a:p>
          <a:p>
            <a:pPr algn="l">
              <a:buFont typeface="+mj-lt"/>
              <a:buNone/>
            </a:pPr>
            <a:r>
              <a:rPr lang="en-US" b="1" i="0" dirty="0" err="1">
                <a:solidFill>
                  <a:srgbClr val="374151"/>
                </a:solidFill>
                <a:effectLst/>
                <a:latin typeface="Söhne"/>
              </a:rPr>
              <a:t>SortedSet</a:t>
            </a:r>
            <a:r>
              <a:rPr lang="en-US" b="1" i="0" dirty="0">
                <a:solidFill>
                  <a:srgbClr val="374151"/>
                </a:solidFill>
                <a:effectLst/>
                <a:latin typeface="Söhne"/>
              </a:rPr>
              <a:t>&lt;T&gt;</a:t>
            </a:r>
            <a:r>
              <a:rPr lang="en-US" b="0" i="0" dirty="0">
                <a:solidFill>
                  <a:srgbClr val="374151"/>
                </a:solidFill>
                <a:effectLst/>
                <a:latin typeface="Söhne"/>
              </a:rPr>
              <a:t>: Implements the </a:t>
            </a:r>
            <a:r>
              <a:rPr lang="en-US" b="1" i="0" dirty="0" err="1">
                <a:solidFill>
                  <a:srgbClr val="374151"/>
                </a:solidFill>
                <a:effectLst/>
                <a:latin typeface="Söhne"/>
              </a:rPr>
              <a:t>ISet</a:t>
            </a:r>
            <a:r>
              <a:rPr lang="en-US" b="1" i="0" dirty="0">
                <a:solidFill>
                  <a:srgbClr val="374151"/>
                </a:solidFill>
                <a:effectLst/>
                <a:latin typeface="Söhne"/>
              </a:rPr>
              <a:t>&lt;T&gt;</a:t>
            </a:r>
            <a:r>
              <a:rPr lang="en-US" b="0" i="0" dirty="0">
                <a:solidFill>
                  <a:srgbClr val="374151"/>
                </a:solidFill>
                <a:effectLst/>
                <a:latin typeface="Söhne"/>
              </a:rPr>
              <a:t> interface using a self-balancing binary search tree. It keeps elements sorted based on their natural order or a custom comparer.</a:t>
            </a:r>
          </a:p>
          <a:p>
            <a:pPr algn="l">
              <a:buFont typeface="+mj-lt"/>
              <a:buNone/>
            </a:pPr>
            <a:r>
              <a:rPr lang="en-US" b="1" i="0" dirty="0" err="1">
                <a:solidFill>
                  <a:srgbClr val="374151"/>
                </a:solidFill>
                <a:effectLst/>
                <a:latin typeface="Söhne"/>
              </a:rPr>
              <a:t>SortedDictionary</a:t>
            </a:r>
            <a:r>
              <a:rPr lang="en-US" b="1" i="0" dirty="0">
                <a:solidFill>
                  <a:srgbClr val="374151"/>
                </a:solidFill>
                <a:effectLst/>
                <a:latin typeface="Söhne"/>
              </a:rPr>
              <a:t>&lt;</a:t>
            </a:r>
            <a:r>
              <a:rPr lang="en-US" b="1" i="0" dirty="0" err="1">
                <a:solidFill>
                  <a:srgbClr val="374151"/>
                </a:solidFill>
                <a:effectLst/>
                <a:latin typeface="Söhne"/>
              </a:rPr>
              <a:t>TKey</a:t>
            </a:r>
            <a:r>
              <a:rPr lang="en-US" b="1" i="0" dirty="0">
                <a:solidFill>
                  <a:srgbClr val="374151"/>
                </a:solidFill>
                <a:effectLst/>
                <a:latin typeface="Söhne"/>
              </a:rPr>
              <a:t>, TValue&gt;</a:t>
            </a:r>
            <a:r>
              <a:rPr lang="en-US" b="0" i="0" dirty="0">
                <a:solidFill>
                  <a:srgbClr val="374151"/>
                </a:solidFill>
                <a:effectLst/>
                <a:latin typeface="Söhne"/>
              </a:rPr>
              <a:t>: Implements the </a:t>
            </a:r>
            <a:r>
              <a:rPr lang="en-US" b="1" i="0" dirty="0" err="1">
                <a:solidFill>
                  <a:srgbClr val="374151"/>
                </a:solidFill>
                <a:effectLst/>
                <a:latin typeface="Söhne"/>
              </a:rPr>
              <a:t>IDictionary</a:t>
            </a:r>
            <a:r>
              <a:rPr lang="en-US" b="1" i="0" dirty="0">
                <a:solidFill>
                  <a:srgbClr val="374151"/>
                </a:solidFill>
                <a:effectLst/>
                <a:latin typeface="Söhne"/>
              </a:rPr>
              <a:t>&lt;</a:t>
            </a:r>
            <a:r>
              <a:rPr lang="en-US" b="1" i="0" dirty="0" err="1">
                <a:solidFill>
                  <a:srgbClr val="374151"/>
                </a:solidFill>
                <a:effectLst/>
                <a:latin typeface="Söhne"/>
              </a:rPr>
              <a:t>TKey</a:t>
            </a:r>
            <a:r>
              <a:rPr lang="en-US" b="1" i="0" dirty="0">
                <a:solidFill>
                  <a:srgbClr val="374151"/>
                </a:solidFill>
                <a:effectLst/>
                <a:latin typeface="Söhne"/>
              </a:rPr>
              <a:t>, TValue&gt;</a:t>
            </a:r>
            <a:r>
              <a:rPr lang="en-US" b="0" i="0" dirty="0">
                <a:solidFill>
                  <a:srgbClr val="374151"/>
                </a:solidFill>
                <a:effectLst/>
                <a:latin typeface="Söhne"/>
              </a:rPr>
              <a:t> interface using a self-balancing binary search tree. It keeps keys sorted based on their natural order or a custom comparer.</a:t>
            </a:r>
          </a:p>
        </p:txBody>
      </p:sp>
      <p:sp>
        <p:nvSpPr>
          <p:cNvPr id="4" name="Slide Number Placeholder 3"/>
          <p:cNvSpPr>
            <a:spLocks noGrp="1"/>
          </p:cNvSpPr>
          <p:nvPr>
            <p:ph type="sldNum" sz="quarter" idx="5"/>
          </p:nvPr>
        </p:nvSpPr>
        <p:spPr/>
        <p:txBody>
          <a:bodyPr/>
          <a:lstStyle/>
          <a:p>
            <a:fld id="{A045CB6A-881D-1143-9C08-9E9E77AE93F8}" type="slidenum">
              <a:rPr lang="en-US" smtClean="0"/>
              <a:t>13</a:t>
            </a:fld>
            <a:endParaRPr lang="en-US"/>
          </a:p>
        </p:txBody>
      </p:sp>
    </p:spTree>
    <p:extLst>
      <p:ext uri="{BB962C8B-B14F-4D97-AF65-F5344CB8AC3E}">
        <p14:creationId xmlns:p14="http://schemas.microsoft.com/office/powerpoint/2010/main" val="16379440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FF"/>
                </a:solidFill>
                <a:latin typeface="Cascadia Mono" panose="020B0609020000020004" pitchFamily="49" charset="0"/>
              </a:rPr>
              <a:t>using</a:t>
            </a:r>
            <a:r>
              <a:rPr lang="en-US" sz="1800" dirty="0">
                <a:solidFill>
                  <a:srgbClr val="000000"/>
                </a:solidFill>
                <a:latin typeface="Cascadia Mono" panose="020B0609020000020004" pitchFamily="49" charset="0"/>
              </a:rPr>
              <a:t> System;</a:t>
            </a:r>
          </a:p>
          <a:p>
            <a:r>
              <a:rPr lang="en-US" sz="1800" dirty="0">
                <a:solidFill>
                  <a:srgbClr val="0000FF"/>
                </a:solidFill>
                <a:latin typeface="Cascadia Mono" panose="020B0609020000020004" pitchFamily="49" charset="0"/>
              </a:rPr>
              <a:t>using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System.Collections.Generic</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FF"/>
                </a:solidFill>
                <a:latin typeface="Cascadia Mono" panose="020B0609020000020004" pitchFamily="49" charset="0"/>
              </a:rPr>
              <a:t>class</a:t>
            </a:r>
            <a:r>
              <a:rPr lang="en-US" sz="1800" dirty="0">
                <a:solidFill>
                  <a:srgbClr val="000000"/>
                </a:solidFill>
                <a:latin typeface="Cascadia Mono" panose="020B0609020000020004" pitchFamily="49" charset="0"/>
              </a:rPr>
              <a:t> </a:t>
            </a:r>
            <a:r>
              <a:rPr lang="en-US" sz="1800" dirty="0" err="1">
                <a:solidFill>
                  <a:srgbClr val="2B91AF"/>
                </a:solidFill>
                <a:latin typeface="Cascadia Mono" panose="020B0609020000020004" pitchFamily="49" charset="0"/>
              </a:rPr>
              <a:t>CollectionsDemoExamples</a:t>
            </a:r>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Main(</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args</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DEMO HASHSET: Create a HashSet to store names</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DemoHashSet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Create an </a:t>
            </a:r>
            <a:r>
              <a:rPr lang="en-US" sz="1800" dirty="0" err="1">
                <a:solidFill>
                  <a:srgbClr val="008000"/>
                </a:solidFill>
                <a:latin typeface="Cascadia Mono" panose="020B0609020000020004" pitchFamily="49" charset="0"/>
              </a:rPr>
              <a:t>ArrayList</a:t>
            </a:r>
            <a:r>
              <a:rPr lang="en-US" sz="1800" dirty="0">
                <a:solidFill>
                  <a:srgbClr val="008000"/>
                </a:solidFill>
                <a:latin typeface="Cascadia Mono" panose="020B0609020000020004" pitchFamily="49" charset="0"/>
              </a:rPr>
              <a:t> to store integers</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DemoArrayList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Create a LinkedList to represent a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DemoLinkedList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Create a Dictionary to represent a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DemoDictionary</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Create an immutable collection using </a:t>
            </a:r>
            <a:r>
              <a:rPr lang="en-US" sz="1800" dirty="0" err="1">
                <a:solidFill>
                  <a:srgbClr val="008000"/>
                </a:solidFill>
                <a:latin typeface="Cascadia Mono" panose="020B0609020000020004" pitchFamily="49" charset="0"/>
              </a:rPr>
              <a:t>List.Of</a:t>
            </a:r>
            <a:r>
              <a:rPr lang="en-US" sz="1800" dirty="0">
                <a:solidFill>
                  <a:srgbClr val="008000"/>
                </a:solidFill>
                <a:latin typeface="Cascadia Mono" panose="020B0609020000020004" pitchFamily="49" charset="0"/>
              </a:rPr>
              <a:t> method</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DemoImmutableList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"Press any key to exit..."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Console.ReadKey</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DemoHashSet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HashSet&lt;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namesSet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HashSet&lt;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 elements to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namesSet.Add</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namesSet.Add</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namesSet.Add</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"Charlie"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namesSet.Add</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Adding a duplicate element (ignored in a HashSet)</a:t>
            </a:r>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size of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HashSet: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namesSet.Count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all elements in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HashSet:"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name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(name);</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Check if an element is present in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bool</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containsBob</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namesSet.Contains</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"HashSet contains Bob: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containsBob</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Remove an element from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namesSet.Remove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"Charlie"</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size of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HashSet: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namesSet.Count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all elements in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HashSet:"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name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(name);</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DemoArrayList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&gt;();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 elements to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(10);</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(20);</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(30);</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(40);</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(10); </a:t>
            </a:r>
            <a:r>
              <a:rPr lang="en-US" sz="1800" dirty="0">
                <a:solidFill>
                  <a:srgbClr val="008000"/>
                </a:solidFill>
                <a:latin typeface="Cascadia Mono" panose="020B0609020000020004" pitchFamily="49" charset="0"/>
              </a:rPr>
              <a:t>// Adding a duplicate to show the support for having duplicate values in a list</a:t>
            </a:r>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size of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List: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numbersList.Count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size of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List: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numbersList.Count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Access an element at a specific index</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elementAtIndex2 =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[2];</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 at index 2: "</a:t>
            </a:r>
            <a:r>
              <a:rPr lang="en-US" sz="1800" dirty="0">
                <a:solidFill>
                  <a:srgbClr val="000000"/>
                </a:solidFill>
                <a:latin typeface="Cascadia Mono" panose="020B0609020000020004" pitchFamily="49" charset="0"/>
              </a:rPr>
              <a:t> + elementAtIndex2);</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Modify an element at a specific index</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[1] = 50;</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Access an element at a specific index</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elementAtIndex1 =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[1];</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 at index 1: "</a:t>
            </a:r>
            <a:r>
              <a:rPr lang="en-US" sz="1800" dirty="0">
                <a:solidFill>
                  <a:srgbClr val="000000"/>
                </a:solidFill>
                <a:latin typeface="Cascadia Mono" panose="020B0609020000020004" pitchFamily="49" charset="0"/>
              </a:rPr>
              <a:t> + elementAtIndex1);</a:t>
            </a:r>
          </a:p>
          <a:p>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Remove an element at a specific index</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"Removing: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[3]);</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numbersList.RemoveAt</a:t>
            </a:r>
            <a:r>
              <a:rPr lang="en-US" sz="1800" dirty="0">
                <a:solidFill>
                  <a:srgbClr val="000000"/>
                </a:solidFill>
                <a:latin typeface="Cascadia Mono" panose="020B0609020000020004" pitchFamily="49" charset="0"/>
              </a:rPr>
              <a:t>(3);</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all elements in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number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(number);</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 </a:t>
            </a:r>
            <a:r>
              <a:rPr lang="en-US" sz="1800" dirty="0" err="1">
                <a:solidFill>
                  <a:srgbClr val="008000"/>
                </a:solidFill>
                <a:latin typeface="Cascadia Mono" panose="020B0609020000020004" pitchFamily="49" charset="0"/>
              </a:rPr>
              <a:t>sublist</a:t>
            </a:r>
            <a:r>
              <a:rPr lang="en-US" sz="1800" dirty="0">
                <a:solidFill>
                  <a:srgbClr val="008000"/>
                </a:solidFill>
                <a:latin typeface="Cascadia Mono" panose="020B0609020000020004" pitchFamily="49" charset="0"/>
              </a:rPr>
              <a:t> of items from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err="1">
                <a:solidFill>
                  <a:srgbClr val="A31515"/>
                </a:solidFill>
                <a:latin typeface="Cascadia Mono" panose="020B0609020000020004" pitchFamily="49" charset="0"/>
              </a:rPr>
              <a:t>Sublist</a:t>
            </a:r>
            <a:r>
              <a:rPr lang="en-US" sz="1800" dirty="0">
                <a:solidFill>
                  <a:srgbClr val="A31515"/>
                </a:solidFill>
                <a:latin typeface="Cascadia Mono" panose="020B0609020000020004" pitchFamily="49" charset="0"/>
              </a:rPr>
              <a:t> of items from the 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sublist</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numbersList.GetRange</a:t>
            </a:r>
            <a:r>
              <a:rPr lang="en-US" sz="1800" dirty="0">
                <a:solidFill>
                  <a:srgbClr val="000000"/>
                </a:solidFill>
                <a:latin typeface="Cascadia Mono" panose="020B0609020000020004" pitchFamily="49" charset="0"/>
              </a:rPr>
              <a:t>(2, 2);</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number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sublist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(number);</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DemoLinkedList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LinkedList&lt;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LinkedList&lt;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 items to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"Shirt"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"5"</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"Shoes"</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"10"</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items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"Items in the shopping cart:"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item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(item);</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Check if an item is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bool</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containsHat</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shoppingCart.Contains</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"Shopping cart contains Hat: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containsHat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Remove an item from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shoppingCart.Remove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Check if an item is still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containsHat</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shoppingCart.Contains</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"Shopping cart contains Hat: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containsHat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Manually find the index of an item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jeansIndex</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FindLinkedListIndex</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"Jeans"</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"Index of Jeans in the shopping cart: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jeansIndex</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Modify an item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shoppingCart.AddFirst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"T-Shirt"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shoppingCart.RemoveLast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updated items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"Updated items in the shopping cart:"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item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(item);</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FindLinkedListIndex</a:t>
            </a:r>
            <a:r>
              <a:rPr lang="en-US" sz="1800" dirty="0">
                <a:solidFill>
                  <a:srgbClr val="000000"/>
                </a:solidFill>
                <a:latin typeface="Cascadia Mono" panose="020B0609020000020004" pitchFamily="49" charset="0"/>
              </a:rPr>
              <a:t>&lt;</a:t>
            </a:r>
            <a:r>
              <a:rPr lang="en-US" sz="1800" dirty="0">
                <a:solidFill>
                  <a:srgbClr val="2B91AF"/>
                </a:solidFill>
                <a:latin typeface="Cascadia Mono" panose="020B0609020000020004" pitchFamily="49" charset="0"/>
              </a:rPr>
              <a:t>T</a:t>
            </a:r>
            <a:r>
              <a:rPr lang="en-US" sz="1800" dirty="0">
                <a:solidFill>
                  <a:srgbClr val="000000"/>
                </a:solidFill>
                <a:latin typeface="Cascadia Mono" panose="020B0609020000020004" pitchFamily="49" charset="0"/>
              </a:rPr>
              <a:t>&gt;(LinkedList&lt;T&gt; </a:t>
            </a:r>
            <a:r>
              <a:rPr lang="en-US" sz="1800" dirty="0" err="1">
                <a:solidFill>
                  <a:srgbClr val="000000"/>
                </a:solidFill>
                <a:latin typeface="Cascadia Mono" panose="020B0609020000020004" pitchFamily="49" charset="0"/>
              </a:rPr>
              <a:t>linkedList</a:t>
            </a:r>
            <a:r>
              <a:rPr lang="en-US" sz="1800" dirty="0">
                <a:solidFill>
                  <a:srgbClr val="000000"/>
                </a:solidFill>
                <a:latin typeface="Cascadia Mono" panose="020B0609020000020004" pitchFamily="49" charset="0"/>
              </a:rPr>
              <a:t>, T item)</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index = 0;</a:t>
            </a:r>
          </a:p>
          <a:p>
            <a:r>
              <a:rPr lang="sv-SE" sz="1800" dirty="0">
                <a:solidFill>
                  <a:srgbClr val="000000"/>
                </a:solidFill>
                <a:latin typeface="Cascadia Mono" panose="020B0609020000020004" pitchFamily="49" charset="0"/>
              </a:rPr>
              <a:t>        </a:t>
            </a:r>
            <a:r>
              <a:rPr lang="sv-SE" sz="1800" dirty="0">
                <a:solidFill>
                  <a:srgbClr val="0000FF"/>
                </a:solidFill>
                <a:latin typeface="Cascadia Mono" panose="020B0609020000020004" pitchFamily="49" charset="0"/>
              </a:rPr>
              <a:t>foreach</a:t>
            </a:r>
            <a:r>
              <a:rPr lang="sv-SE" sz="1800" dirty="0">
                <a:solidFill>
                  <a:srgbClr val="000000"/>
                </a:solidFill>
                <a:latin typeface="Cascadia Mono" panose="020B0609020000020004" pitchFamily="49" charset="0"/>
              </a:rPr>
              <a:t> (var listItem </a:t>
            </a:r>
            <a:r>
              <a:rPr lang="sv-SE" sz="1800" dirty="0">
                <a:solidFill>
                  <a:srgbClr val="0000FF"/>
                </a:solidFill>
                <a:latin typeface="Cascadia Mono" panose="020B0609020000020004" pitchFamily="49" charset="0"/>
              </a:rPr>
              <a:t>in</a:t>
            </a:r>
            <a:r>
              <a:rPr lang="sv-SE" sz="1800" dirty="0">
                <a:solidFill>
                  <a:srgbClr val="000000"/>
                </a:solidFill>
                <a:latin typeface="Cascadia Mono" panose="020B0609020000020004" pitchFamily="49" charset="0"/>
              </a:rPr>
              <a:t> linkedList)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if</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EqualityComparer</a:t>
            </a:r>
            <a:r>
              <a:rPr lang="en-US" sz="1800" dirty="0">
                <a:solidFill>
                  <a:srgbClr val="000000"/>
                </a:solidFill>
                <a:latin typeface="Cascadia Mono" panose="020B0609020000020004" pitchFamily="49" charset="0"/>
              </a:rPr>
              <a:t>&lt;T&gt;.</a:t>
            </a:r>
            <a:r>
              <a:rPr lang="en-US" sz="1800" dirty="0" err="1">
                <a:solidFill>
                  <a:srgbClr val="000000"/>
                </a:solidFill>
                <a:latin typeface="Cascadia Mono" panose="020B0609020000020004" pitchFamily="49" charset="0"/>
              </a:rPr>
              <a:t>Default.Equals</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listItem</a:t>
            </a:r>
            <a:r>
              <a:rPr lang="en-US" sz="1800" dirty="0">
                <a:solidFill>
                  <a:srgbClr val="000000"/>
                </a:solidFill>
                <a:latin typeface="Cascadia Mono" panose="020B0609020000020004" pitchFamily="49" charset="0"/>
              </a:rPr>
              <a:t>, item))</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return</a:t>
            </a:r>
            <a:r>
              <a:rPr lang="en-US" sz="1800" dirty="0">
                <a:solidFill>
                  <a:srgbClr val="000000"/>
                </a:solidFill>
                <a:latin typeface="Cascadia Mono" panose="020B0609020000020004" pitchFamily="49" charset="0"/>
              </a:rPr>
              <a:t> index;</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index++;</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return</a:t>
            </a:r>
            <a:r>
              <a:rPr lang="en-US" sz="1800" dirty="0">
                <a:solidFill>
                  <a:srgbClr val="000000"/>
                </a:solidFill>
                <a:latin typeface="Cascadia Mono" panose="020B0609020000020004" pitchFamily="49" charset="0"/>
              </a:rPr>
              <a:t> -1; </a:t>
            </a:r>
            <a:r>
              <a:rPr lang="en-US" sz="1800" dirty="0">
                <a:solidFill>
                  <a:srgbClr val="008000"/>
                </a:solidFill>
                <a:latin typeface="Cascadia Mono" panose="020B0609020000020004" pitchFamily="49" charset="0"/>
              </a:rPr>
              <a:t>// Item not found</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DemoDictionary</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Dictionary&lt;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Dictionary&lt;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 contacts to the Dictionary</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"John"</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"john@example.com"</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"alice@example.com"</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"bob@example.com"</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"Jacob"</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"jacob@mmc.com"</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all contacts in the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"Contacts in the contact 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entry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entry.Key</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entry.Value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Accessing a specific contact's email</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johnEmail</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"John"</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"Email of John: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johnEmail</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Check if a contact is present in the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bool</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containsAlice</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contactList.ContainsKey</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a:t>
            </a:r>
          </a:p>
          <a:p>
            <a:r>
              <a:rPr lang="fr-FR" sz="1800" dirty="0">
                <a:solidFill>
                  <a:srgbClr val="000000"/>
                </a:solidFill>
                <a:latin typeface="Cascadia Mono" panose="020B0609020000020004" pitchFamily="49" charset="0"/>
              </a:rPr>
              <a:t>        </a:t>
            </a:r>
            <a:r>
              <a:rPr lang="fr-FR" sz="1800" dirty="0" err="1">
                <a:solidFill>
                  <a:srgbClr val="000000"/>
                </a:solidFill>
                <a:latin typeface="Cascadia Mono" panose="020B0609020000020004" pitchFamily="49" charset="0"/>
              </a:rPr>
              <a:t>Console.WriteLine</a:t>
            </a:r>
            <a:r>
              <a:rPr lang="fr-FR" sz="1800" dirty="0">
                <a:solidFill>
                  <a:srgbClr val="000000"/>
                </a:solidFill>
                <a:latin typeface="Cascadia Mono" panose="020B0609020000020004" pitchFamily="49" charset="0"/>
              </a:rPr>
              <a:t>(</a:t>
            </a:r>
            <a:r>
              <a:rPr lang="fr-FR" sz="1800" dirty="0">
                <a:solidFill>
                  <a:srgbClr val="A31515"/>
                </a:solidFill>
                <a:latin typeface="Cascadia Mono" panose="020B0609020000020004" pitchFamily="49" charset="0"/>
              </a:rPr>
              <a:t>"Contact </a:t>
            </a:r>
            <a:r>
              <a:rPr lang="fr-FR" sz="1800" dirty="0" err="1">
                <a:solidFill>
                  <a:srgbClr val="A31515"/>
                </a:solidFill>
                <a:latin typeface="Cascadia Mono" panose="020B0609020000020004" pitchFamily="49" charset="0"/>
              </a:rPr>
              <a:t>list</a:t>
            </a:r>
            <a:r>
              <a:rPr lang="fr-FR" sz="1800" dirty="0">
                <a:solidFill>
                  <a:srgbClr val="A31515"/>
                </a:solidFill>
                <a:latin typeface="Cascadia Mono" panose="020B0609020000020004" pitchFamily="49" charset="0"/>
              </a:rPr>
              <a:t> </a:t>
            </a:r>
            <a:r>
              <a:rPr lang="fr-FR" sz="1800" dirty="0" err="1">
                <a:solidFill>
                  <a:srgbClr val="A31515"/>
                </a:solidFill>
                <a:latin typeface="Cascadia Mono" panose="020B0609020000020004" pitchFamily="49" charset="0"/>
              </a:rPr>
              <a:t>contains</a:t>
            </a:r>
            <a:r>
              <a:rPr lang="fr-FR" sz="1800" dirty="0">
                <a:solidFill>
                  <a:srgbClr val="A31515"/>
                </a:solidFill>
                <a:latin typeface="Cascadia Mono" panose="020B0609020000020004" pitchFamily="49" charset="0"/>
              </a:rPr>
              <a:t> Alice: "</a:t>
            </a:r>
            <a:r>
              <a:rPr lang="fr-FR" sz="1800" dirty="0">
                <a:solidFill>
                  <a:srgbClr val="000000"/>
                </a:solidFill>
                <a:latin typeface="Cascadia Mono" panose="020B0609020000020004" pitchFamily="49" charset="0"/>
              </a:rPr>
              <a:t> + </a:t>
            </a:r>
            <a:r>
              <a:rPr lang="fr-FR" sz="1800" dirty="0" err="1">
                <a:solidFill>
                  <a:srgbClr val="000000"/>
                </a:solidFill>
                <a:latin typeface="Cascadia Mono" panose="020B0609020000020004" pitchFamily="49" charset="0"/>
              </a:rPr>
              <a:t>containsAlice</a:t>
            </a:r>
            <a:r>
              <a:rPr lang="fr-FR"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Remove a contact from the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contactList.Remove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updated contacts in the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"Updated contacts in the contact 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entry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entry.Key</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entry.Value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DemoImmutableList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fruitsList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 </a:t>
            </a:r>
            <a:r>
              <a:rPr lang="en-US" sz="1800" dirty="0">
                <a:solidFill>
                  <a:srgbClr val="A31515"/>
                </a:solidFill>
                <a:latin typeface="Cascadia Mono" panose="020B0609020000020004" pitchFamily="49" charset="0"/>
              </a:rPr>
              <a:t>"Apple"</a:t>
            </a:r>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"Banana"</a:t>
            </a:r>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"Orange"</a:t>
            </a:r>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elements in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List:"</a:t>
            </a:r>
            <a:r>
              <a:rPr lang="en-US" sz="1800" dirty="0">
                <a:solidFill>
                  <a:srgbClr val="000000"/>
                </a:solidFill>
                <a:latin typeface="Cascadia Mono" panose="020B0609020000020004" pitchFamily="49" charset="0"/>
              </a:rPr>
              <a:t>);</a:t>
            </a:r>
          </a:p>
          <a:p>
            <a:r>
              <a:rPr lang="sv-SE" sz="1800" dirty="0">
                <a:solidFill>
                  <a:srgbClr val="000000"/>
                </a:solidFill>
                <a:latin typeface="Cascadia Mono" panose="020B0609020000020004" pitchFamily="49" charset="0"/>
              </a:rPr>
              <a:t>        </a:t>
            </a:r>
            <a:r>
              <a:rPr lang="sv-SE" sz="1800" dirty="0">
                <a:solidFill>
                  <a:srgbClr val="0000FF"/>
                </a:solidFill>
                <a:latin typeface="Cascadia Mono" panose="020B0609020000020004" pitchFamily="49" charset="0"/>
              </a:rPr>
              <a:t>foreach</a:t>
            </a:r>
            <a:r>
              <a:rPr lang="sv-SE" sz="1800" dirty="0">
                <a:solidFill>
                  <a:srgbClr val="000000"/>
                </a:solidFill>
                <a:latin typeface="Cascadia Mono" panose="020B0609020000020004" pitchFamily="49" charset="0"/>
              </a:rPr>
              <a:t> (var fruit </a:t>
            </a:r>
            <a:r>
              <a:rPr lang="sv-SE" sz="1800" dirty="0">
                <a:solidFill>
                  <a:srgbClr val="0000FF"/>
                </a:solidFill>
                <a:latin typeface="Cascadia Mono" panose="020B0609020000020004" pitchFamily="49" charset="0"/>
              </a:rPr>
              <a:t>in</a:t>
            </a:r>
            <a:r>
              <a:rPr lang="sv-SE" sz="1800" dirty="0">
                <a:solidFill>
                  <a:srgbClr val="000000"/>
                </a:solidFill>
                <a:latin typeface="Cascadia Mono" panose="020B0609020000020004" pitchFamily="49" charset="0"/>
              </a:rPr>
              <a:t> fruitsList)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(fruit);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a:t>
            </a:r>
          </a:p>
          <a:p>
            <a:endParaRPr lang="en-US" b="1" dirty="0"/>
          </a:p>
        </p:txBody>
      </p:sp>
      <p:sp>
        <p:nvSpPr>
          <p:cNvPr id="4" name="Slide Number Placeholder 3"/>
          <p:cNvSpPr>
            <a:spLocks noGrp="1"/>
          </p:cNvSpPr>
          <p:nvPr>
            <p:ph type="sldNum" sz="quarter" idx="5"/>
          </p:nvPr>
        </p:nvSpPr>
        <p:spPr/>
        <p:txBody>
          <a:bodyPr/>
          <a:lstStyle/>
          <a:p>
            <a:fld id="{A045CB6A-881D-1143-9C08-9E9E77AE93F8}" type="slidenum">
              <a:rPr lang="en-US" smtClean="0"/>
              <a:t>14</a:t>
            </a:fld>
            <a:endParaRPr lang="en-US"/>
          </a:p>
        </p:txBody>
      </p:sp>
    </p:spTree>
    <p:extLst>
      <p:ext uri="{BB962C8B-B14F-4D97-AF65-F5344CB8AC3E}">
        <p14:creationId xmlns:p14="http://schemas.microsoft.com/office/powerpoint/2010/main" val="17236263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FF"/>
                </a:solidFill>
                <a:latin typeface="Cascadia Mono" panose="020B0609020000020004" pitchFamily="49" charset="0"/>
              </a:rPr>
              <a:t>using</a:t>
            </a:r>
            <a:r>
              <a:rPr lang="en-US" sz="1800" dirty="0">
                <a:solidFill>
                  <a:srgbClr val="000000"/>
                </a:solidFill>
                <a:latin typeface="Cascadia Mono" panose="020B0609020000020004" pitchFamily="49" charset="0"/>
              </a:rPr>
              <a:t> System;</a:t>
            </a:r>
          </a:p>
          <a:p>
            <a:r>
              <a:rPr lang="en-US" sz="1800" dirty="0">
                <a:solidFill>
                  <a:srgbClr val="0000FF"/>
                </a:solidFill>
                <a:latin typeface="Cascadia Mono" panose="020B0609020000020004" pitchFamily="49" charset="0"/>
              </a:rPr>
              <a:t>using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System.Collections.Generic</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FF"/>
                </a:solidFill>
                <a:latin typeface="Cascadia Mono" panose="020B0609020000020004" pitchFamily="49" charset="0"/>
              </a:rPr>
              <a:t>class</a:t>
            </a:r>
            <a:r>
              <a:rPr lang="en-US" sz="1800" dirty="0">
                <a:solidFill>
                  <a:srgbClr val="000000"/>
                </a:solidFill>
                <a:latin typeface="Cascadia Mono" panose="020B0609020000020004" pitchFamily="49" charset="0"/>
              </a:rPr>
              <a:t> </a:t>
            </a:r>
            <a:r>
              <a:rPr lang="en-US" sz="1800" dirty="0" err="1">
                <a:solidFill>
                  <a:srgbClr val="2B91AF"/>
                </a:solidFill>
                <a:latin typeface="Cascadia Mono" panose="020B0609020000020004" pitchFamily="49" charset="0"/>
              </a:rPr>
              <a:t>CollectionsDemoExamples</a:t>
            </a:r>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Main(</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args</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DEMO HASHSET: Create a HashSet to store names</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DemoHashSet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Create an </a:t>
            </a:r>
            <a:r>
              <a:rPr lang="en-US" sz="1800" dirty="0" err="1">
                <a:solidFill>
                  <a:srgbClr val="008000"/>
                </a:solidFill>
                <a:latin typeface="Cascadia Mono" panose="020B0609020000020004" pitchFamily="49" charset="0"/>
              </a:rPr>
              <a:t>ArrayList</a:t>
            </a:r>
            <a:r>
              <a:rPr lang="en-US" sz="1800" dirty="0">
                <a:solidFill>
                  <a:srgbClr val="008000"/>
                </a:solidFill>
                <a:latin typeface="Cascadia Mono" panose="020B0609020000020004" pitchFamily="49" charset="0"/>
              </a:rPr>
              <a:t> to store integers</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DemoArrayList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Create a LinkedList to represent a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DemoLinkedList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Create a Dictionary to represent a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DemoDictionary</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Create an immutable collection using </a:t>
            </a:r>
            <a:r>
              <a:rPr lang="en-US" sz="1800" dirty="0" err="1">
                <a:solidFill>
                  <a:srgbClr val="008000"/>
                </a:solidFill>
                <a:latin typeface="Cascadia Mono" panose="020B0609020000020004" pitchFamily="49" charset="0"/>
              </a:rPr>
              <a:t>List.Of</a:t>
            </a:r>
            <a:r>
              <a:rPr lang="en-US" sz="1800" dirty="0">
                <a:solidFill>
                  <a:srgbClr val="008000"/>
                </a:solidFill>
                <a:latin typeface="Cascadia Mono" panose="020B0609020000020004" pitchFamily="49" charset="0"/>
              </a:rPr>
              <a:t> method</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DemoImmutableList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"Press any key to exit..."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Console.ReadKey</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DemoHashSet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HashSet&lt;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namesSet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HashSet&lt;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 elements to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namesSet.Add</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namesSet.Add</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namesSet.Add</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"Charlie"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namesSet.Add</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Adding a duplicate element (ignored in a HashSet)</a:t>
            </a:r>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size of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HashSet: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namesSet.Count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all elements in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HashSet:"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name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(name);</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Check if an element is present in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bool</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containsBob</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namesSet.Contains</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"HashSet contains Bob: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containsBob</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Remove an element from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namesSet.Remove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"Charlie"</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size of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HashSet: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namesSet.Count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all elements in the HashSet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HashSet:"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name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(name);</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DemoArrayList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&gt;();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 elements to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(10);</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(20);</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(30);</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(40);</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numbersList.Add</a:t>
            </a:r>
            <a:r>
              <a:rPr lang="en-US" sz="1800" dirty="0">
                <a:solidFill>
                  <a:srgbClr val="000000"/>
                </a:solidFill>
                <a:latin typeface="Cascadia Mono" panose="020B0609020000020004" pitchFamily="49" charset="0"/>
              </a:rPr>
              <a:t>(10); </a:t>
            </a:r>
            <a:r>
              <a:rPr lang="en-US" sz="1800" dirty="0">
                <a:solidFill>
                  <a:srgbClr val="008000"/>
                </a:solidFill>
                <a:latin typeface="Cascadia Mono" panose="020B0609020000020004" pitchFamily="49" charset="0"/>
              </a:rPr>
              <a:t>// Adding a duplicate to show the support for having duplicate values in a list</a:t>
            </a:r>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size of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List: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numbersList.Count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size of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List: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numbersList.Count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Access an element at a specific index</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elementAtIndex2 =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[2];</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 at index 2: "</a:t>
            </a:r>
            <a:r>
              <a:rPr lang="en-US" sz="1800" dirty="0">
                <a:solidFill>
                  <a:srgbClr val="000000"/>
                </a:solidFill>
                <a:latin typeface="Cascadia Mono" panose="020B0609020000020004" pitchFamily="49" charset="0"/>
              </a:rPr>
              <a:t> + elementAtIndex2);</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Modify an element at a specific index</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[1] = 50;</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Access an element at a specific index</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elementAtIndex1 =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[1];</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 at index 1: "</a:t>
            </a:r>
            <a:r>
              <a:rPr lang="en-US" sz="1800" dirty="0">
                <a:solidFill>
                  <a:srgbClr val="000000"/>
                </a:solidFill>
                <a:latin typeface="Cascadia Mono" panose="020B0609020000020004" pitchFamily="49" charset="0"/>
              </a:rPr>
              <a:t> + elementAtIndex1);</a:t>
            </a:r>
          </a:p>
          <a:p>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Remove an element at a specific index</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"Removing: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[3]);</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numbersList.RemoveAt</a:t>
            </a:r>
            <a:r>
              <a:rPr lang="en-US" sz="1800" dirty="0">
                <a:solidFill>
                  <a:srgbClr val="000000"/>
                </a:solidFill>
                <a:latin typeface="Cascadia Mono" panose="020B0609020000020004" pitchFamily="49" charset="0"/>
              </a:rPr>
              <a:t>(3);</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all elements in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number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(number);</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 </a:t>
            </a:r>
            <a:r>
              <a:rPr lang="en-US" sz="1800" dirty="0" err="1">
                <a:solidFill>
                  <a:srgbClr val="008000"/>
                </a:solidFill>
                <a:latin typeface="Cascadia Mono" panose="020B0609020000020004" pitchFamily="49" charset="0"/>
              </a:rPr>
              <a:t>sublist</a:t>
            </a:r>
            <a:r>
              <a:rPr lang="en-US" sz="1800" dirty="0">
                <a:solidFill>
                  <a:srgbClr val="008000"/>
                </a:solidFill>
                <a:latin typeface="Cascadia Mono" panose="020B0609020000020004" pitchFamily="49" charset="0"/>
              </a:rPr>
              <a:t> of items from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err="1">
                <a:solidFill>
                  <a:srgbClr val="A31515"/>
                </a:solidFill>
                <a:latin typeface="Cascadia Mono" panose="020B0609020000020004" pitchFamily="49" charset="0"/>
              </a:rPr>
              <a:t>Sublist</a:t>
            </a:r>
            <a:r>
              <a:rPr lang="en-US" sz="1800" dirty="0">
                <a:solidFill>
                  <a:srgbClr val="A31515"/>
                </a:solidFill>
                <a:latin typeface="Cascadia Mono" panose="020B0609020000020004" pitchFamily="49" charset="0"/>
              </a:rPr>
              <a:t> of items from the 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sublist</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numbersList.GetRange</a:t>
            </a:r>
            <a:r>
              <a:rPr lang="en-US" sz="1800" dirty="0">
                <a:solidFill>
                  <a:srgbClr val="000000"/>
                </a:solidFill>
                <a:latin typeface="Cascadia Mono" panose="020B0609020000020004" pitchFamily="49" charset="0"/>
              </a:rPr>
              <a:t>(2, 2);</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number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sublist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(number);</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DemoLinkedList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LinkedList&lt;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LinkedList&lt;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 items to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"Shirt"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"5"</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"Shoes"</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"10"</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items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"Items in the shopping cart:"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item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(item);</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Check if an item is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bool</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containsHat</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shoppingCart.Contains</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"Shopping cart contains Hat: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containsHat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Remove an item from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shoppingCart.Remove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Check if an item is still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containsHat</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shoppingCart.Contains</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"Shopping cart contains Hat: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containsHat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Manually find the index of an item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jeansIndex</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FindLinkedListIndex</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"Jeans"</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"Index of Jeans in the shopping cart: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jeansIndex</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Modify an item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shoppingCart.AddFirst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"T-Shirt"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shoppingCart.RemoveLast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updated items in the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"Updated items in the shopping cart:"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item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(item);</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FindLinkedListIndex</a:t>
            </a:r>
            <a:r>
              <a:rPr lang="en-US" sz="1800" dirty="0">
                <a:solidFill>
                  <a:srgbClr val="000000"/>
                </a:solidFill>
                <a:latin typeface="Cascadia Mono" panose="020B0609020000020004" pitchFamily="49" charset="0"/>
              </a:rPr>
              <a:t>&lt;</a:t>
            </a:r>
            <a:r>
              <a:rPr lang="en-US" sz="1800" dirty="0">
                <a:solidFill>
                  <a:srgbClr val="2B91AF"/>
                </a:solidFill>
                <a:latin typeface="Cascadia Mono" panose="020B0609020000020004" pitchFamily="49" charset="0"/>
              </a:rPr>
              <a:t>T</a:t>
            </a:r>
            <a:r>
              <a:rPr lang="en-US" sz="1800" dirty="0">
                <a:solidFill>
                  <a:srgbClr val="000000"/>
                </a:solidFill>
                <a:latin typeface="Cascadia Mono" panose="020B0609020000020004" pitchFamily="49" charset="0"/>
              </a:rPr>
              <a:t>&gt;(LinkedList&lt;T&gt; </a:t>
            </a:r>
            <a:r>
              <a:rPr lang="en-US" sz="1800" dirty="0" err="1">
                <a:solidFill>
                  <a:srgbClr val="000000"/>
                </a:solidFill>
                <a:latin typeface="Cascadia Mono" panose="020B0609020000020004" pitchFamily="49" charset="0"/>
              </a:rPr>
              <a:t>linkedList</a:t>
            </a:r>
            <a:r>
              <a:rPr lang="en-US" sz="1800" dirty="0">
                <a:solidFill>
                  <a:srgbClr val="000000"/>
                </a:solidFill>
                <a:latin typeface="Cascadia Mono" panose="020B0609020000020004" pitchFamily="49" charset="0"/>
              </a:rPr>
              <a:t>, T item)</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index = 0;</a:t>
            </a:r>
          </a:p>
          <a:p>
            <a:r>
              <a:rPr lang="sv-SE" sz="1800" dirty="0">
                <a:solidFill>
                  <a:srgbClr val="000000"/>
                </a:solidFill>
                <a:latin typeface="Cascadia Mono" panose="020B0609020000020004" pitchFamily="49" charset="0"/>
              </a:rPr>
              <a:t>        </a:t>
            </a:r>
            <a:r>
              <a:rPr lang="sv-SE" sz="1800" dirty="0">
                <a:solidFill>
                  <a:srgbClr val="0000FF"/>
                </a:solidFill>
                <a:latin typeface="Cascadia Mono" panose="020B0609020000020004" pitchFamily="49" charset="0"/>
              </a:rPr>
              <a:t>foreach</a:t>
            </a:r>
            <a:r>
              <a:rPr lang="sv-SE" sz="1800" dirty="0">
                <a:solidFill>
                  <a:srgbClr val="000000"/>
                </a:solidFill>
                <a:latin typeface="Cascadia Mono" panose="020B0609020000020004" pitchFamily="49" charset="0"/>
              </a:rPr>
              <a:t> (var listItem </a:t>
            </a:r>
            <a:r>
              <a:rPr lang="sv-SE" sz="1800" dirty="0">
                <a:solidFill>
                  <a:srgbClr val="0000FF"/>
                </a:solidFill>
                <a:latin typeface="Cascadia Mono" panose="020B0609020000020004" pitchFamily="49" charset="0"/>
              </a:rPr>
              <a:t>in</a:t>
            </a:r>
            <a:r>
              <a:rPr lang="sv-SE" sz="1800" dirty="0">
                <a:solidFill>
                  <a:srgbClr val="000000"/>
                </a:solidFill>
                <a:latin typeface="Cascadia Mono" panose="020B0609020000020004" pitchFamily="49" charset="0"/>
              </a:rPr>
              <a:t> linkedList)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if</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EqualityComparer</a:t>
            </a:r>
            <a:r>
              <a:rPr lang="en-US" sz="1800" dirty="0">
                <a:solidFill>
                  <a:srgbClr val="000000"/>
                </a:solidFill>
                <a:latin typeface="Cascadia Mono" panose="020B0609020000020004" pitchFamily="49" charset="0"/>
              </a:rPr>
              <a:t>&lt;T&gt;.</a:t>
            </a:r>
            <a:r>
              <a:rPr lang="en-US" sz="1800" dirty="0" err="1">
                <a:solidFill>
                  <a:srgbClr val="000000"/>
                </a:solidFill>
                <a:latin typeface="Cascadia Mono" panose="020B0609020000020004" pitchFamily="49" charset="0"/>
              </a:rPr>
              <a:t>Default.Equals</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listItem</a:t>
            </a:r>
            <a:r>
              <a:rPr lang="en-US" sz="1800" dirty="0">
                <a:solidFill>
                  <a:srgbClr val="000000"/>
                </a:solidFill>
                <a:latin typeface="Cascadia Mono" panose="020B0609020000020004" pitchFamily="49" charset="0"/>
              </a:rPr>
              <a:t>, item))</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return</a:t>
            </a:r>
            <a:r>
              <a:rPr lang="en-US" sz="1800" dirty="0">
                <a:solidFill>
                  <a:srgbClr val="000000"/>
                </a:solidFill>
                <a:latin typeface="Cascadia Mono" panose="020B0609020000020004" pitchFamily="49" charset="0"/>
              </a:rPr>
              <a:t> index;</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index++;</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return</a:t>
            </a:r>
            <a:r>
              <a:rPr lang="en-US" sz="1800" dirty="0">
                <a:solidFill>
                  <a:srgbClr val="000000"/>
                </a:solidFill>
                <a:latin typeface="Cascadia Mono" panose="020B0609020000020004" pitchFamily="49" charset="0"/>
              </a:rPr>
              <a:t> -1; </a:t>
            </a:r>
            <a:r>
              <a:rPr lang="en-US" sz="1800" dirty="0">
                <a:solidFill>
                  <a:srgbClr val="008000"/>
                </a:solidFill>
                <a:latin typeface="Cascadia Mono" panose="020B0609020000020004" pitchFamily="49" charset="0"/>
              </a:rPr>
              <a:t>// Item not found</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DemoDictionary</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Dictionary&lt;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Dictionary&lt;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Add contacts to the Dictionary</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"John"</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"john@example.com"</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"alice@example.com"</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"bob@example.com"</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"Jacob"</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"jacob@mmc.com"</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all contacts in the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"Contacts in the contact 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entry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entry.Key</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entry.Value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Accessing a specific contact's email</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johnEmail</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"John"</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"Email of John: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johnEmail</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Check if a contact is present in the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bool</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containsAlice</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contactList.ContainsKey</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a:t>
            </a:r>
          </a:p>
          <a:p>
            <a:r>
              <a:rPr lang="fr-FR" sz="1800" dirty="0">
                <a:solidFill>
                  <a:srgbClr val="000000"/>
                </a:solidFill>
                <a:latin typeface="Cascadia Mono" panose="020B0609020000020004" pitchFamily="49" charset="0"/>
              </a:rPr>
              <a:t>        </a:t>
            </a:r>
            <a:r>
              <a:rPr lang="fr-FR" sz="1800" dirty="0" err="1">
                <a:solidFill>
                  <a:srgbClr val="000000"/>
                </a:solidFill>
                <a:latin typeface="Cascadia Mono" panose="020B0609020000020004" pitchFamily="49" charset="0"/>
              </a:rPr>
              <a:t>Console.WriteLine</a:t>
            </a:r>
            <a:r>
              <a:rPr lang="fr-FR" sz="1800" dirty="0">
                <a:solidFill>
                  <a:srgbClr val="000000"/>
                </a:solidFill>
                <a:latin typeface="Cascadia Mono" panose="020B0609020000020004" pitchFamily="49" charset="0"/>
              </a:rPr>
              <a:t>(</a:t>
            </a:r>
            <a:r>
              <a:rPr lang="fr-FR" sz="1800" dirty="0">
                <a:solidFill>
                  <a:srgbClr val="A31515"/>
                </a:solidFill>
                <a:latin typeface="Cascadia Mono" panose="020B0609020000020004" pitchFamily="49" charset="0"/>
              </a:rPr>
              <a:t>"Contact </a:t>
            </a:r>
            <a:r>
              <a:rPr lang="fr-FR" sz="1800" dirty="0" err="1">
                <a:solidFill>
                  <a:srgbClr val="A31515"/>
                </a:solidFill>
                <a:latin typeface="Cascadia Mono" panose="020B0609020000020004" pitchFamily="49" charset="0"/>
              </a:rPr>
              <a:t>list</a:t>
            </a:r>
            <a:r>
              <a:rPr lang="fr-FR" sz="1800" dirty="0">
                <a:solidFill>
                  <a:srgbClr val="A31515"/>
                </a:solidFill>
                <a:latin typeface="Cascadia Mono" panose="020B0609020000020004" pitchFamily="49" charset="0"/>
              </a:rPr>
              <a:t> </a:t>
            </a:r>
            <a:r>
              <a:rPr lang="fr-FR" sz="1800" dirty="0" err="1">
                <a:solidFill>
                  <a:srgbClr val="A31515"/>
                </a:solidFill>
                <a:latin typeface="Cascadia Mono" panose="020B0609020000020004" pitchFamily="49" charset="0"/>
              </a:rPr>
              <a:t>contains</a:t>
            </a:r>
            <a:r>
              <a:rPr lang="fr-FR" sz="1800" dirty="0">
                <a:solidFill>
                  <a:srgbClr val="A31515"/>
                </a:solidFill>
                <a:latin typeface="Cascadia Mono" panose="020B0609020000020004" pitchFamily="49" charset="0"/>
              </a:rPr>
              <a:t> Alice: "</a:t>
            </a:r>
            <a:r>
              <a:rPr lang="fr-FR" sz="1800" dirty="0">
                <a:solidFill>
                  <a:srgbClr val="000000"/>
                </a:solidFill>
                <a:latin typeface="Cascadia Mono" panose="020B0609020000020004" pitchFamily="49" charset="0"/>
              </a:rPr>
              <a:t> + </a:t>
            </a:r>
            <a:r>
              <a:rPr lang="fr-FR" sz="1800" dirty="0" err="1">
                <a:solidFill>
                  <a:srgbClr val="000000"/>
                </a:solidFill>
                <a:latin typeface="Cascadia Mono" panose="020B0609020000020004" pitchFamily="49" charset="0"/>
              </a:rPr>
              <a:t>containsAlice</a:t>
            </a:r>
            <a:r>
              <a:rPr lang="fr-FR"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Remove a contact from the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contactList.Remove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updated contacts in the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"Updated contacts in the contact 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(var entry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entry.Key</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entry.Value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public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DemoImmutableList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fruitsList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 </a:t>
            </a:r>
            <a:r>
              <a:rPr lang="en-US" sz="1800" dirty="0">
                <a:solidFill>
                  <a:srgbClr val="A31515"/>
                </a:solidFill>
                <a:latin typeface="Cascadia Mono" panose="020B0609020000020004" pitchFamily="49" charset="0"/>
              </a:rPr>
              <a:t>"Apple"</a:t>
            </a:r>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"Banana"</a:t>
            </a:r>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"Orange"</a:t>
            </a:r>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Display the elements in the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List:"</a:t>
            </a:r>
            <a:r>
              <a:rPr lang="en-US" sz="1800" dirty="0">
                <a:solidFill>
                  <a:srgbClr val="000000"/>
                </a:solidFill>
                <a:latin typeface="Cascadia Mono" panose="020B0609020000020004" pitchFamily="49" charset="0"/>
              </a:rPr>
              <a:t>);</a:t>
            </a:r>
          </a:p>
          <a:p>
            <a:r>
              <a:rPr lang="sv-SE" sz="1800" dirty="0">
                <a:solidFill>
                  <a:srgbClr val="000000"/>
                </a:solidFill>
                <a:latin typeface="Cascadia Mono" panose="020B0609020000020004" pitchFamily="49" charset="0"/>
              </a:rPr>
              <a:t>        </a:t>
            </a:r>
            <a:r>
              <a:rPr lang="sv-SE" sz="1800" dirty="0">
                <a:solidFill>
                  <a:srgbClr val="0000FF"/>
                </a:solidFill>
                <a:latin typeface="Cascadia Mono" panose="020B0609020000020004" pitchFamily="49" charset="0"/>
              </a:rPr>
              <a:t>foreach</a:t>
            </a:r>
            <a:r>
              <a:rPr lang="sv-SE" sz="1800" dirty="0">
                <a:solidFill>
                  <a:srgbClr val="000000"/>
                </a:solidFill>
                <a:latin typeface="Cascadia Mono" panose="020B0609020000020004" pitchFamily="49" charset="0"/>
              </a:rPr>
              <a:t> (var fruit </a:t>
            </a:r>
            <a:r>
              <a:rPr lang="sv-SE" sz="1800" dirty="0">
                <a:solidFill>
                  <a:srgbClr val="0000FF"/>
                </a:solidFill>
                <a:latin typeface="Cascadia Mono" panose="020B0609020000020004" pitchFamily="49" charset="0"/>
              </a:rPr>
              <a:t>in</a:t>
            </a:r>
            <a:r>
              <a:rPr lang="sv-SE" sz="1800" dirty="0">
                <a:solidFill>
                  <a:srgbClr val="000000"/>
                </a:solidFill>
                <a:latin typeface="Cascadia Mono" panose="020B0609020000020004" pitchFamily="49" charset="0"/>
              </a:rPr>
              <a:t> fruitsList)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(fruit);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a:t>
            </a:r>
          </a:p>
          <a:p>
            <a:endParaRPr lang="en-US" b="1" dirty="0"/>
          </a:p>
          <a:p>
            <a:pPr algn="l">
              <a:buFont typeface="+mj-lt"/>
              <a:buNone/>
            </a:pPr>
            <a:r>
              <a:rPr lang="en-US" b="1" i="0" dirty="0">
                <a:solidFill>
                  <a:srgbClr val="374151"/>
                </a:solidFill>
                <a:effectLst/>
                <a:latin typeface="Söhne"/>
              </a:rPr>
              <a:t>Main method</a:t>
            </a:r>
            <a:r>
              <a:rPr lang="en-US" b="0" i="0" dirty="0">
                <a:solidFill>
                  <a:srgbClr val="374151"/>
                </a:solidFill>
                <a:effectLst/>
                <a:latin typeface="Söhne"/>
              </a:rPr>
              <a:t>: Calls various methods to demonstrate different collections.</a:t>
            </a:r>
            <a:br>
              <a:rPr lang="en-US" b="0" i="0" dirty="0">
                <a:solidFill>
                  <a:srgbClr val="374151"/>
                </a:solidFill>
                <a:effectLst/>
                <a:latin typeface="Söhne"/>
              </a:rPr>
            </a:br>
            <a:endParaRPr lang="en-US" b="0" i="0" dirty="0">
              <a:solidFill>
                <a:srgbClr val="374151"/>
              </a:solidFill>
              <a:effectLst/>
              <a:latin typeface="Söhne"/>
            </a:endParaRPr>
          </a:p>
          <a:p>
            <a:pPr algn="l">
              <a:buFont typeface="+mj-lt"/>
              <a:buNone/>
            </a:pPr>
            <a:r>
              <a:rPr lang="en-US" b="1" i="0" dirty="0" err="1">
                <a:solidFill>
                  <a:srgbClr val="374151"/>
                </a:solidFill>
                <a:effectLst/>
                <a:latin typeface="Söhne"/>
              </a:rPr>
              <a:t>DemoHashSet</a:t>
            </a:r>
            <a:r>
              <a:rPr lang="en-US" b="1" i="0" dirty="0">
                <a:solidFill>
                  <a:srgbClr val="374151"/>
                </a:solidFill>
                <a:effectLst/>
                <a:latin typeface="Söhne"/>
              </a:rPr>
              <a:t> method</a:t>
            </a:r>
            <a:r>
              <a:rPr lang="en-US" b="0" i="0" dirty="0">
                <a:solidFill>
                  <a:srgbClr val="374151"/>
                </a:solidFill>
                <a:effectLst/>
                <a:latin typeface="Söhne"/>
              </a:rPr>
              <a:t>: Creates a </a:t>
            </a:r>
            <a:r>
              <a:rPr lang="en-US" b="1" i="0" dirty="0">
                <a:solidFill>
                  <a:srgbClr val="374151"/>
                </a:solidFill>
                <a:effectLst/>
                <a:latin typeface="Söhne"/>
              </a:rPr>
              <a:t>HashSet&lt;string&gt;</a:t>
            </a:r>
            <a:r>
              <a:rPr lang="en-US" b="0" i="0" dirty="0">
                <a:solidFill>
                  <a:srgbClr val="374151"/>
                </a:solidFill>
                <a:effectLst/>
                <a:latin typeface="Söhne"/>
              </a:rPr>
              <a:t> called </a:t>
            </a:r>
            <a:r>
              <a:rPr lang="en-US" b="1" i="0" dirty="0" err="1">
                <a:solidFill>
                  <a:srgbClr val="374151"/>
                </a:solidFill>
                <a:effectLst/>
                <a:latin typeface="Söhne"/>
              </a:rPr>
              <a:t>namesSet</a:t>
            </a:r>
            <a:r>
              <a:rPr lang="en-US" b="0" i="0" dirty="0">
                <a:solidFill>
                  <a:srgbClr val="374151"/>
                </a:solidFill>
                <a:effectLst/>
                <a:latin typeface="Söhne"/>
              </a:rPr>
              <a:t>. </a:t>
            </a:r>
            <a:br>
              <a:rPr lang="en-US" b="0" i="0" dirty="0">
                <a:solidFill>
                  <a:srgbClr val="374151"/>
                </a:solidFill>
                <a:effectLst/>
                <a:latin typeface="Söhne"/>
              </a:rPr>
            </a:br>
            <a:r>
              <a:rPr lang="en-US" b="0" i="0" dirty="0">
                <a:solidFill>
                  <a:srgbClr val="374151"/>
                </a:solidFill>
                <a:effectLst/>
                <a:latin typeface="Söhne"/>
              </a:rPr>
              <a:t>It adds elements to the HashSet, including a duplicate (which is ignored in a HashSet). </a:t>
            </a:r>
            <a:br>
              <a:rPr lang="en-US" b="0" i="0" dirty="0">
                <a:solidFill>
                  <a:srgbClr val="374151"/>
                </a:solidFill>
                <a:effectLst/>
                <a:latin typeface="Söhne"/>
              </a:rPr>
            </a:br>
            <a:r>
              <a:rPr lang="en-US" b="0" i="0" dirty="0">
                <a:solidFill>
                  <a:srgbClr val="374151"/>
                </a:solidFill>
                <a:effectLst/>
                <a:latin typeface="Söhne"/>
              </a:rPr>
              <a:t>It demonstrates the count of elements, iterating over the set, checking for a specific element, removing an element, and displaying the updated set.</a:t>
            </a:r>
          </a:p>
          <a:p>
            <a:pPr algn="l">
              <a:buFont typeface="+mj-lt"/>
              <a:buAutoNum type="arabicPeriod"/>
            </a:pPr>
            <a:endParaRPr lang="en-US" b="1" i="0" dirty="0">
              <a:solidFill>
                <a:srgbClr val="374151"/>
              </a:solidFill>
              <a:effectLst/>
              <a:latin typeface="Söhne"/>
            </a:endParaRPr>
          </a:p>
          <a:p>
            <a:pPr algn="l">
              <a:buFont typeface="+mj-lt"/>
              <a:buNone/>
            </a:pPr>
            <a:r>
              <a:rPr lang="en-US" b="1" i="0" dirty="0" err="1">
                <a:solidFill>
                  <a:srgbClr val="374151"/>
                </a:solidFill>
                <a:effectLst/>
                <a:latin typeface="Söhne"/>
              </a:rPr>
              <a:t>DemoArrayList</a:t>
            </a:r>
            <a:r>
              <a:rPr lang="en-US" b="1" i="0" dirty="0">
                <a:solidFill>
                  <a:srgbClr val="374151"/>
                </a:solidFill>
                <a:effectLst/>
                <a:latin typeface="Söhne"/>
              </a:rPr>
              <a:t> method</a:t>
            </a:r>
            <a:r>
              <a:rPr lang="en-US" b="0" i="0" dirty="0">
                <a:solidFill>
                  <a:srgbClr val="374151"/>
                </a:solidFill>
                <a:effectLst/>
                <a:latin typeface="Söhne"/>
              </a:rPr>
              <a:t>: Creates a </a:t>
            </a:r>
            <a:r>
              <a:rPr lang="en-US" b="1" i="0" dirty="0">
                <a:solidFill>
                  <a:srgbClr val="374151"/>
                </a:solidFill>
                <a:effectLst/>
                <a:latin typeface="Söhne"/>
              </a:rPr>
              <a:t>List&lt;int&gt;</a:t>
            </a:r>
            <a:r>
              <a:rPr lang="en-US" b="0" i="0" dirty="0">
                <a:solidFill>
                  <a:srgbClr val="374151"/>
                </a:solidFill>
                <a:effectLst/>
                <a:latin typeface="Söhne"/>
              </a:rPr>
              <a:t> called </a:t>
            </a:r>
            <a:r>
              <a:rPr lang="en-US" b="1" i="0" dirty="0" err="1">
                <a:solidFill>
                  <a:srgbClr val="374151"/>
                </a:solidFill>
                <a:effectLst/>
                <a:latin typeface="Söhne"/>
              </a:rPr>
              <a:t>numbersList</a:t>
            </a:r>
            <a:r>
              <a:rPr lang="en-US" b="0" i="0" dirty="0">
                <a:solidFill>
                  <a:srgbClr val="374151"/>
                </a:solidFill>
                <a:effectLst/>
                <a:latin typeface="Söhne"/>
              </a:rPr>
              <a:t>. It adds elements to the list, including a duplicate. </a:t>
            </a:r>
            <a:br>
              <a:rPr lang="en-US" b="0" i="0" dirty="0">
                <a:solidFill>
                  <a:srgbClr val="374151"/>
                </a:solidFill>
                <a:effectLst/>
                <a:latin typeface="Söhne"/>
              </a:rPr>
            </a:br>
            <a:r>
              <a:rPr lang="en-US" b="0" i="0" dirty="0">
                <a:solidFill>
                  <a:srgbClr val="374151"/>
                </a:solidFill>
                <a:effectLst/>
                <a:latin typeface="Söhne"/>
              </a:rPr>
              <a:t>It demonstrates the count of elements, accessing elements by index, modifying an element, removing an element at a specific index, displaying the list, and creating a </a:t>
            </a:r>
            <a:r>
              <a:rPr lang="en-US" b="0" i="0" dirty="0" err="1">
                <a:solidFill>
                  <a:srgbClr val="374151"/>
                </a:solidFill>
                <a:effectLst/>
                <a:latin typeface="Söhne"/>
              </a:rPr>
              <a:t>sublist</a:t>
            </a:r>
            <a:r>
              <a:rPr lang="en-US" b="0" i="0" dirty="0">
                <a:solidFill>
                  <a:srgbClr val="374151"/>
                </a:solidFill>
                <a:effectLst/>
                <a:latin typeface="Söhne"/>
              </a:rPr>
              <a:t> from the list.</a:t>
            </a:r>
          </a:p>
          <a:p>
            <a:pPr algn="l">
              <a:buFont typeface="+mj-lt"/>
              <a:buNone/>
            </a:pPr>
            <a:endParaRPr lang="en-US" b="1" i="0" dirty="0">
              <a:solidFill>
                <a:srgbClr val="374151"/>
              </a:solidFill>
              <a:effectLst/>
              <a:latin typeface="Söhne"/>
            </a:endParaRPr>
          </a:p>
          <a:p>
            <a:pPr algn="l">
              <a:buFont typeface="+mj-lt"/>
              <a:buNone/>
            </a:pPr>
            <a:r>
              <a:rPr lang="en-US" b="1" i="0" dirty="0" err="1">
                <a:solidFill>
                  <a:srgbClr val="374151"/>
                </a:solidFill>
                <a:effectLst/>
                <a:latin typeface="Söhne"/>
              </a:rPr>
              <a:t>DemoLinkedList</a:t>
            </a:r>
            <a:r>
              <a:rPr lang="en-US" b="1" i="0" dirty="0">
                <a:solidFill>
                  <a:srgbClr val="374151"/>
                </a:solidFill>
                <a:effectLst/>
                <a:latin typeface="Söhne"/>
              </a:rPr>
              <a:t> method</a:t>
            </a:r>
            <a:r>
              <a:rPr lang="en-US" b="0" i="0" dirty="0">
                <a:solidFill>
                  <a:srgbClr val="374151"/>
                </a:solidFill>
                <a:effectLst/>
                <a:latin typeface="Söhne"/>
              </a:rPr>
              <a:t>: Creates a </a:t>
            </a:r>
            <a:r>
              <a:rPr lang="en-US" b="1" i="0" dirty="0">
                <a:solidFill>
                  <a:srgbClr val="374151"/>
                </a:solidFill>
                <a:effectLst/>
                <a:latin typeface="Söhne"/>
              </a:rPr>
              <a:t>LinkedList&lt;string&gt;</a:t>
            </a:r>
            <a:r>
              <a:rPr lang="en-US" b="0" i="0" dirty="0">
                <a:solidFill>
                  <a:srgbClr val="374151"/>
                </a:solidFill>
                <a:effectLst/>
                <a:latin typeface="Söhne"/>
              </a:rPr>
              <a:t> called </a:t>
            </a:r>
            <a:r>
              <a:rPr lang="en-US" b="1" i="0" dirty="0" err="1">
                <a:solidFill>
                  <a:srgbClr val="374151"/>
                </a:solidFill>
                <a:effectLst/>
                <a:latin typeface="Söhne"/>
              </a:rPr>
              <a:t>shoppingCart</a:t>
            </a:r>
            <a:r>
              <a:rPr lang="en-US" b="0" i="0" dirty="0">
                <a:solidFill>
                  <a:srgbClr val="374151"/>
                </a:solidFill>
                <a:effectLst/>
                <a:latin typeface="Söhne"/>
              </a:rPr>
              <a:t>. </a:t>
            </a:r>
            <a:br>
              <a:rPr lang="en-US" b="0" i="0" dirty="0">
                <a:solidFill>
                  <a:srgbClr val="374151"/>
                </a:solidFill>
                <a:effectLst/>
                <a:latin typeface="Söhne"/>
              </a:rPr>
            </a:br>
            <a:r>
              <a:rPr lang="en-US" b="0" i="0" dirty="0">
                <a:solidFill>
                  <a:srgbClr val="374151"/>
                </a:solidFill>
                <a:effectLst/>
                <a:latin typeface="Söhne"/>
              </a:rPr>
              <a:t>It adds items to the shopping cart, demonstrates iterating over the cart, checking for an item, removing an item, manually finding the index of an item, modifying items, and displaying the updated shopping cart.</a:t>
            </a:r>
            <a:br>
              <a:rPr lang="en-US" b="0" i="0" dirty="0">
                <a:solidFill>
                  <a:srgbClr val="374151"/>
                </a:solidFill>
                <a:effectLst/>
                <a:latin typeface="Söhne"/>
              </a:rPr>
            </a:br>
            <a:endParaRPr lang="en-US" b="0" i="0" dirty="0">
              <a:solidFill>
                <a:srgbClr val="374151"/>
              </a:solidFill>
              <a:effectLst/>
              <a:latin typeface="Söhne"/>
            </a:endParaRPr>
          </a:p>
          <a:p>
            <a:pPr algn="l">
              <a:buFont typeface="+mj-lt"/>
              <a:buNone/>
            </a:pPr>
            <a:r>
              <a:rPr lang="en-US" b="1" i="0" dirty="0" err="1">
                <a:solidFill>
                  <a:srgbClr val="374151"/>
                </a:solidFill>
                <a:effectLst/>
                <a:latin typeface="Söhne"/>
              </a:rPr>
              <a:t>FindLinkedListIndex</a:t>
            </a:r>
            <a:r>
              <a:rPr lang="en-US" b="1" i="0" dirty="0">
                <a:solidFill>
                  <a:srgbClr val="374151"/>
                </a:solidFill>
                <a:effectLst/>
                <a:latin typeface="Söhne"/>
              </a:rPr>
              <a:t> method</a:t>
            </a:r>
            <a:r>
              <a:rPr lang="en-US" b="0" i="0" dirty="0">
                <a:solidFill>
                  <a:srgbClr val="374151"/>
                </a:solidFill>
                <a:effectLst/>
                <a:latin typeface="Söhne"/>
              </a:rPr>
              <a:t>: A helper method to find the index of an item in a linked list. </a:t>
            </a:r>
            <a:br>
              <a:rPr lang="en-US" b="0" i="0" dirty="0">
                <a:solidFill>
                  <a:srgbClr val="374151"/>
                </a:solidFill>
                <a:effectLst/>
                <a:latin typeface="Söhne"/>
              </a:rPr>
            </a:br>
            <a:r>
              <a:rPr lang="en-US" b="0" i="0" dirty="0">
                <a:solidFill>
                  <a:srgbClr val="374151"/>
                </a:solidFill>
                <a:effectLst/>
                <a:latin typeface="Söhne"/>
              </a:rPr>
              <a:t>It iterates over the linked list and returns the index of the item if found.</a:t>
            </a:r>
          </a:p>
          <a:p>
            <a:pPr algn="l">
              <a:buFont typeface="+mj-lt"/>
              <a:buAutoNum type="arabicPeriod"/>
            </a:pPr>
            <a:endParaRPr lang="en-US" b="1" i="0" dirty="0">
              <a:solidFill>
                <a:srgbClr val="374151"/>
              </a:solidFill>
              <a:effectLst/>
              <a:latin typeface="Söhne"/>
            </a:endParaRPr>
          </a:p>
          <a:p>
            <a:pPr algn="l">
              <a:buFont typeface="+mj-lt"/>
              <a:buNone/>
            </a:pPr>
            <a:r>
              <a:rPr lang="en-US" b="1" i="0" dirty="0" err="1">
                <a:solidFill>
                  <a:srgbClr val="374151"/>
                </a:solidFill>
                <a:effectLst/>
                <a:latin typeface="Söhne"/>
              </a:rPr>
              <a:t>DemoDictionary</a:t>
            </a:r>
            <a:r>
              <a:rPr lang="en-US" b="1" i="0" dirty="0">
                <a:solidFill>
                  <a:srgbClr val="374151"/>
                </a:solidFill>
                <a:effectLst/>
                <a:latin typeface="Söhne"/>
              </a:rPr>
              <a:t> method</a:t>
            </a:r>
            <a:r>
              <a:rPr lang="en-US" b="0" i="0" dirty="0">
                <a:solidFill>
                  <a:srgbClr val="374151"/>
                </a:solidFill>
                <a:effectLst/>
                <a:latin typeface="Söhne"/>
              </a:rPr>
              <a:t>: Creates a </a:t>
            </a:r>
            <a:r>
              <a:rPr lang="en-US" b="1" i="0" dirty="0">
                <a:solidFill>
                  <a:srgbClr val="374151"/>
                </a:solidFill>
                <a:effectLst/>
                <a:latin typeface="Söhne"/>
              </a:rPr>
              <a:t>Dictionary&lt;string, string&gt;</a:t>
            </a:r>
            <a:r>
              <a:rPr lang="en-US" b="0" i="0" dirty="0">
                <a:solidFill>
                  <a:srgbClr val="374151"/>
                </a:solidFill>
                <a:effectLst/>
                <a:latin typeface="Söhne"/>
              </a:rPr>
              <a:t> called </a:t>
            </a:r>
            <a:r>
              <a:rPr lang="en-US" b="1" i="0" dirty="0" err="1">
                <a:solidFill>
                  <a:srgbClr val="374151"/>
                </a:solidFill>
                <a:effectLst/>
                <a:latin typeface="Söhne"/>
              </a:rPr>
              <a:t>contactList</a:t>
            </a:r>
            <a:r>
              <a:rPr lang="en-US" b="0" i="0" dirty="0">
                <a:solidFill>
                  <a:srgbClr val="374151"/>
                </a:solidFill>
                <a:effectLst/>
                <a:latin typeface="Söhne"/>
              </a:rPr>
              <a:t>. It adds contacts to the dictionary, demonstrates iterating over the dictionary, accessing a specific contact's value, checking for a contact, removing a contact, and displaying the updated dictionary.</a:t>
            </a:r>
            <a:br>
              <a:rPr lang="en-US" b="0" i="0" dirty="0">
                <a:solidFill>
                  <a:srgbClr val="374151"/>
                </a:solidFill>
                <a:effectLst/>
                <a:latin typeface="Söhne"/>
              </a:rPr>
            </a:br>
            <a:endParaRPr lang="en-US" b="0" i="0" dirty="0">
              <a:solidFill>
                <a:srgbClr val="374151"/>
              </a:solidFill>
              <a:effectLst/>
              <a:latin typeface="Söhne"/>
            </a:endParaRPr>
          </a:p>
          <a:p>
            <a:pPr algn="l">
              <a:buFont typeface="+mj-lt"/>
              <a:buNone/>
            </a:pPr>
            <a:r>
              <a:rPr lang="en-US" b="1" i="0" dirty="0" err="1">
                <a:solidFill>
                  <a:srgbClr val="374151"/>
                </a:solidFill>
                <a:effectLst/>
                <a:latin typeface="Söhne"/>
              </a:rPr>
              <a:t>DemoImmutableList</a:t>
            </a:r>
            <a:r>
              <a:rPr lang="en-US" b="1" i="0" dirty="0">
                <a:solidFill>
                  <a:srgbClr val="374151"/>
                </a:solidFill>
                <a:effectLst/>
                <a:latin typeface="Söhne"/>
              </a:rPr>
              <a:t> method</a:t>
            </a:r>
            <a:r>
              <a:rPr lang="en-US" b="0" i="0" dirty="0">
                <a:solidFill>
                  <a:srgbClr val="374151"/>
                </a:solidFill>
                <a:effectLst/>
                <a:latin typeface="Söhne"/>
              </a:rPr>
              <a:t>: Creates an immutable list </a:t>
            </a:r>
            <a:r>
              <a:rPr lang="en-US" b="0" i="0" dirty="0" err="1">
                <a:solidFill>
                  <a:srgbClr val="374151"/>
                </a:solidFill>
                <a:effectLst/>
                <a:latin typeface="Söhne"/>
              </a:rPr>
              <a:t>fruitsList</a:t>
            </a:r>
            <a:r>
              <a:rPr lang="en-US" b="0" i="0" dirty="0">
                <a:solidFill>
                  <a:srgbClr val="374151"/>
                </a:solidFill>
                <a:effectLst/>
                <a:latin typeface="Söhne"/>
              </a:rPr>
              <a:t> using the </a:t>
            </a:r>
            <a:r>
              <a:rPr lang="en-US" b="1" i="0" dirty="0">
                <a:solidFill>
                  <a:srgbClr val="374151"/>
                </a:solidFill>
                <a:effectLst/>
                <a:latin typeface="Söhne"/>
              </a:rPr>
              <a:t>List&lt;T&gt;.Of</a:t>
            </a:r>
            <a:r>
              <a:rPr lang="en-US" b="0" i="0" dirty="0">
                <a:solidFill>
                  <a:srgbClr val="374151"/>
                </a:solidFill>
                <a:effectLst/>
                <a:latin typeface="Söhne"/>
              </a:rPr>
              <a:t> method. It demonstrates iterating over the list and displaying its elements.</a:t>
            </a:r>
          </a:p>
          <a:p>
            <a:endParaRPr lang="en-US" b="1" dirty="0"/>
          </a:p>
        </p:txBody>
      </p:sp>
      <p:sp>
        <p:nvSpPr>
          <p:cNvPr id="4" name="Slide Number Placeholder 3"/>
          <p:cNvSpPr>
            <a:spLocks noGrp="1"/>
          </p:cNvSpPr>
          <p:nvPr>
            <p:ph type="sldNum" sz="quarter" idx="5"/>
          </p:nvPr>
        </p:nvSpPr>
        <p:spPr/>
        <p:txBody>
          <a:bodyPr/>
          <a:lstStyle/>
          <a:p>
            <a:fld id="{A045CB6A-881D-1143-9C08-9E9E77AE93F8}" type="slidenum">
              <a:rPr lang="en-US" smtClean="0"/>
              <a:t>15</a:t>
            </a:fld>
            <a:endParaRPr lang="en-US"/>
          </a:p>
        </p:txBody>
      </p:sp>
    </p:spTree>
    <p:extLst>
      <p:ext uri="{BB962C8B-B14F-4D97-AF65-F5344CB8AC3E}">
        <p14:creationId xmlns:p14="http://schemas.microsoft.com/office/powerpoint/2010/main" val="40941532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solidFill>
                  <a:srgbClr val="0000FF"/>
                </a:solidFill>
                <a:latin typeface="Cascadia Mono" panose="020B0609020000020004" pitchFamily="49" charset="0"/>
              </a:rPr>
              <a:t>using</a:t>
            </a:r>
            <a:r>
              <a:rPr lang="en-US" sz="1800" dirty="0">
                <a:solidFill>
                  <a:srgbClr val="000000"/>
                </a:solidFill>
                <a:latin typeface="Cascadia Mono" panose="020B0609020000020004" pitchFamily="49" charset="0"/>
              </a:rPr>
              <a:t> System;</a:t>
            </a:r>
          </a:p>
          <a:p>
            <a:r>
              <a:rPr lang="en-US" sz="1800" dirty="0">
                <a:solidFill>
                  <a:srgbClr val="0000FF"/>
                </a:solidFill>
                <a:latin typeface="Cascadia Mono" panose="020B0609020000020004" pitchFamily="49" charset="0"/>
              </a:rPr>
              <a:t>using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System.Collections.Generic</a:t>
            </a:r>
            <a:r>
              <a:rPr lang="en-US" sz="1800" dirty="0">
                <a:solidFill>
                  <a:srgbClr val="000000"/>
                </a:solidFill>
                <a:latin typeface="Cascadia Mono" panose="020B0609020000020004" pitchFamily="49" charset="0"/>
              </a:rPr>
              <a:t>;</a:t>
            </a:r>
          </a:p>
          <a:p>
            <a:r>
              <a:rPr lang="en-US" sz="1800" dirty="0">
                <a:solidFill>
                  <a:srgbClr val="0000FF"/>
                </a:solidFill>
                <a:latin typeface="Cascadia Mono" panose="020B0609020000020004" pitchFamily="49" charset="0"/>
              </a:rPr>
              <a:t>using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System.Linq</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FF"/>
                </a:solidFill>
                <a:latin typeface="Cascadia Mono" panose="020B0609020000020004" pitchFamily="49" charset="0"/>
              </a:rPr>
              <a:t>class</a:t>
            </a:r>
            <a:r>
              <a:rPr lang="en-US" sz="1800" dirty="0">
                <a:solidFill>
                  <a:srgbClr val="000000"/>
                </a:solidFill>
                <a:latin typeface="Cascadia Mono" panose="020B0609020000020004" pitchFamily="49" charset="0"/>
              </a:rPr>
              <a:t> </a:t>
            </a:r>
            <a:r>
              <a:rPr lang="en-US" sz="1800" dirty="0">
                <a:solidFill>
                  <a:srgbClr val="2B91AF"/>
                </a:solidFill>
                <a:latin typeface="Cascadia Mono" panose="020B0609020000020004" pitchFamily="49" charset="0"/>
              </a:rPr>
              <a:t>Program</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static</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void</a:t>
            </a:r>
            <a:r>
              <a:rPr lang="en-US" sz="1800" dirty="0">
                <a:solidFill>
                  <a:srgbClr val="000000"/>
                </a:solidFill>
                <a:latin typeface="Cascadia Mono" panose="020B0609020000020004" pitchFamily="49" charset="0"/>
              </a:rPr>
              <a:t> Main(</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args</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HashSet&lt;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namesSet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HashSet&lt;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"Charlie"</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List&lt;</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&gt;()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10,</a:t>
            </a:r>
          </a:p>
          <a:p>
            <a:r>
              <a:rPr lang="en-US" sz="1800" dirty="0">
                <a:solidFill>
                  <a:srgbClr val="000000"/>
                </a:solidFill>
                <a:latin typeface="Cascadia Mono" panose="020B0609020000020004" pitchFamily="49" charset="0"/>
              </a:rPr>
              <a:t>            20,</a:t>
            </a:r>
          </a:p>
          <a:p>
            <a:r>
              <a:rPr lang="en-US" sz="1800" dirty="0">
                <a:solidFill>
                  <a:srgbClr val="000000"/>
                </a:solidFill>
                <a:latin typeface="Cascadia Mono" panose="020B0609020000020004" pitchFamily="49" charset="0"/>
              </a:rPr>
              <a:t>            30,</a:t>
            </a:r>
          </a:p>
          <a:p>
            <a:r>
              <a:rPr lang="en-US" sz="1800" dirty="0">
                <a:solidFill>
                  <a:srgbClr val="000000"/>
                </a:solidFill>
                <a:latin typeface="Cascadia Mono" panose="020B0609020000020004" pitchFamily="49" charset="0"/>
              </a:rPr>
              <a:t>            40</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LinkedList&lt;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LinkedList&lt;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"Shirt"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"Shoes"</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shoppingCart.AddLast</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Dictionary&lt;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new</a:t>
            </a:r>
            <a:r>
              <a:rPr lang="en-US" sz="1800" dirty="0">
                <a:solidFill>
                  <a:srgbClr val="000000"/>
                </a:solidFill>
                <a:latin typeface="Cascadia Mono" panose="020B0609020000020004" pitchFamily="49" charset="0"/>
              </a:rPr>
              <a:t> Dictionary&lt;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"John"</a:t>
            </a:r>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"john@example.com"</a:t>
            </a:r>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"Alice"</a:t>
            </a:r>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"alice@example.com"</a:t>
            </a:r>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 </a:t>
            </a:r>
            <a:r>
              <a:rPr lang="en-US" sz="1800" dirty="0">
                <a:solidFill>
                  <a:srgbClr val="A31515"/>
                </a:solidFill>
                <a:latin typeface="Cascadia Mono" panose="020B0609020000020004" pitchFamily="49" charset="0"/>
              </a:rPr>
              <a:t>"bob@example.com"</a:t>
            </a:r>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DEMO HASHSET: Create a HashSet to store names</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"HashSet:"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HashSet: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namesSet.Count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"HashSet contains Bob: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namesSet.Contains</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"Bob"</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HashSet using for loop:"</a:t>
            </a:r>
            <a:r>
              <a:rPr lang="en-US" sz="1800" dirty="0">
                <a:solidFill>
                  <a:srgbClr val="000000"/>
                </a:solidFill>
                <a:latin typeface="Cascadia Mono" panose="020B0609020000020004" pitchFamily="49" charset="0"/>
              </a:rPr>
              <a:t>);</a:t>
            </a:r>
          </a:p>
          <a:p>
            <a:r>
              <a:rPr lang="nn-NO" sz="1800" dirty="0">
                <a:solidFill>
                  <a:srgbClr val="000000"/>
                </a:solidFill>
                <a:latin typeface="Cascadia Mono" panose="020B0609020000020004" pitchFamily="49" charset="0"/>
              </a:rPr>
              <a:t>        </a:t>
            </a:r>
            <a:r>
              <a:rPr lang="nn-NO" sz="1800" dirty="0">
                <a:solidFill>
                  <a:srgbClr val="0000FF"/>
                </a:solidFill>
                <a:latin typeface="Cascadia Mono" panose="020B0609020000020004" pitchFamily="49" charset="0"/>
              </a:rPr>
              <a:t>for</a:t>
            </a:r>
            <a:r>
              <a:rPr lang="nn-NO" sz="1800" dirty="0">
                <a:solidFill>
                  <a:srgbClr val="000000"/>
                </a:solidFill>
                <a:latin typeface="Cascadia Mono" panose="020B0609020000020004" pitchFamily="49" charset="0"/>
              </a:rPr>
              <a:t> (</a:t>
            </a:r>
            <a:r>
              <a:rPr lang="nn-NO" sz="1800" dirty="0">
                <a:solidFill>
                  <a:srgbClr val="0000FF"/>
                </a:solidFill>
                <a:latin typeface="Cascadia Mono" panose="020B0609020000020004" pitchFamily="49" charset="0"/>
              </a:rPr>
              <a:t>int</a:t>
            </a:r>
            <a:r>
              <a:rPr lang="nn-NO" sz="1800" dirty="0">
                <a:solidFill>
                  <a:srgbClr val="000000"/>
                </a:solidFill>
                <a:latin typeface="Cascadia Mono" panose="020B0609020000020004" pitchFamily="49" charset="0"/>
              </a:rPr>
              <a:t> i = 0; i &lt; namesSet.Count; i++)</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name = </a:t>
            </a:r>
            <a:r>
              <a:rPr lang="en-US" sz="1800" dirty="0" err="1">
                <a:solidFill>
                  <a:srgbClr val="000000"/>
                </a:solidFill>
                <a:latin typeface="Cascadia Mono" panose="020B0609020000020004" pitchFamily="49" charset="0"/>
              </a:rPr>
              <a:t>namesSet.ElementAt</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i</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(name);</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DEMO LIST: Create an </a:t>
            </a:r>
            <a:r>
              <a:rPr lang="en-US" sz="1800" dirty="0" err="1">
                <a:solidFill>
                  <a:srgbClr val="008000"/>
                </a:solidFill>
                <a:latin typeface="Cascadia Mono" panose="020B0609020000020004" pitchFamily="49" charset="0"/>
              </a:rPr>
              <a:t>ArrayList</a:t>
            </a:r>
            <a:r>
              <a:rPr lang="en-US" sz="1800" dirty="0">
                <a:solidFill>
                  <a:srgbClr val="008000"/>
                </a:solidFill>
                <a:latin typeface="Cascadia Mono" panose="020B0609020000020004" pitchFamily="49" charset="0"/>
              </a:rPr>
              <a:t> to store integers</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a:t>
            </a:r>
            <a:r>
              <a:rPr lang="en-US" sz="1800" dirty="0" err="1">
                <a:solidFill>
                  <a:srgbClr val="A31515"/>
                </a:solidFill>
                <a:latin typeface="Cascadia Mono" panose="020B0609020000020004" pitchFamily="49" charset="0"/>
              </a:rPr>
              <a:t>ArrayList</a:t>
            </a:r>
            <a:r>
              <a:rPr lang="en-US" sz="1800" dirty="0">
                <a:solidFill>
                  <a:srgbClr val="A31515"/>
                </a:solidFill>
                <a:latin typeface="Cascadia Mono" panose="020B0609020000020004" pitchFamily="49" charset="0"/>
              </a:rPr>
              <a: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"Size of the </a:t>
            </a:r>
            <a:r>
              <a:rPr lang="en-US" sz="1800" dirty="0" err="1">
                <a:solidFill>
                  <a:srgbClr val="A31515"/>
                </a:solidFill>
                <a:latin typeface="Cascadia Mono" panose="020B0609020000020004" pitchFamily="49" charset="0"/>
              </a:rPr>
              <a:t>ArrayList</a:t>
            </a:r>
            <a:r>
              <a:rPr lang="en-US" sz="1800" dirty="0">
                <a:solidFill>
                  <a:srgbClr val="A31515"/>
                </a:solidFill>
                <a:latin typeface="Cascadia Mono" panose="020B0609020000020004" pitchFamily="49" charset="0"/>
              </a:rPr>
              <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numbersList.Count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 at index 2: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[2]);</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[1] = 50;</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"Removing: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[3]);</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numbersList.RemoveAt</a:t>
            </a:r>
            <a:r>
              <a:rPr lang="en-US" sz="1800" dirty="0">
                <a:solidFill>
                  <a:srgbClr val="000000"/>
                </a:solidFill>
                <a:latin typeface="Cascadia Mono" panose="020B0609020000020004" pitchFamily="49" charset="0"/>
              </a:rPr>
              <a:t>(3);</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"Elements in the </a:t>
            </a:r>
            <a:r>
              <a:rPr lang="en-US" sz="1800" dirty="0" err="1">
                <a:solidFill>
                  <a:srgbClr val="A31515"/>
                </a:solidFill>
                <a:latin typeface="Cascadia Mono" panose="020B0609020000020004" pitchFamily="49" charset="0"/>
              </a:rPr>
              <a:t>ArrayList</a:t>
            </a:r>
            <a:r>
              <a:rPr lang="en-US" sz="1800" dirty="0">
                <a:solidFill>
                  <a:srgbClr val="A31515"/>
                </a:solidFill>
                <a:latin typeface="Cascadia Mono" panose="020B0609020000020004" pitchFamily="49" charset="0"/>
              </a:rPr>
              <a:t> using while loop:"</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int</a:t>
            </a:r>
            <a:r>
              <a:rPr lang="en-US" sz="1800" dirty="0">
                <a:solidFill>
                  <a:srgbClr val="000000"/>
                </a:solidFill>
                <a:latin typeface="Cascadia Mono" panose="020B0609020000020004" pitchFamily="49" charset="0"/>
              </a:rPr>
              <a:t> index = 0;</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while</a:t>
            </a:r>
            <a:r>
              <a:rPr lang="en-US" sz="1800" dirty="0">
                <a:solidFill>
                  <a:srgbClr val="000000"/>
                </a:solidFill>
                <a:latin typeface="Cascadia Mono" panose="020B0609020000020004" pitchFamily="49" charset="0"/>
              </a:rPr>
              <a:t> (index &lt; </a:t>
            </a:r>
            <a:r>
              <a:rPr lang="en-US" sz="1800" dirty="0" err="1">
                <a:solidFill>
                  <a:srgbClr val="000000"/>
                </a:solidFill>
                <a:latin typeface="Cascadia Mono" panose="020B0609020000020004" pitchFamily="49" charset="0"/>
              </a:rPr>
              <a:t>numbersList.Count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[index]);</a:t>
            </a:r>
          </a:p>
          <a:p>
            <a:r>
              <a:rPr lang="en-US" sz="1800" dirty="0">
                <a:solidFill>
                  <a:srgbClr val="000000"/>
                </a:solidFill>
                <a:latin typeface="Cascadia Mono" panose="020B0609020000020004" pitchFamily="49" charset="0"/>
              </a:rPr>
              <a:t>            index++;</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DEMO LINKEDLIST: Create a LinkedList to represent a shopping cart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"LinkedList:"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"Items in the shopping cart using do-while loop:"</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LinkedListNode</a:t>
            </a:r>
            <a:r>
              <a:rPr lang="en-US" sz="1800" dirty="0">
                <a:solidFill>
                  <a:srgbClr val="000000"/>
                </a:solidFill>
                <a:latin typeface="Cascadia Mono" panose="020B0609020000020004" pitchFamily="49" charset="0"/>
              </a:rPr>
              <a: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a:t>
            </a:r>
            <a:r>
              <a:rPr lang="en-US" sz="1800" dirty="0" err="1">
                <a:solidFill>
                  <a:srgbClr val="000000"/>
                </a:solidFill>
                <a:latin typeface="Cascadia Mono" panose="020B0609020000020004" pitchFamily="49" charset="0"/>
              </a:rPr>
              <a:t>currentNode</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shoppingCart.First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do</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currentNode.Value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currentNode</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currentNode.Next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while</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currentNode</a:t>
            </a:r>
            <a:r>
              <a:rPr lang="en-US" sz="1800" dirty="0">
                <a:solidFill>
                  <a:srgbClr val="000000"/>
                </a:solidFill>
                <a:latin typeface="Cascadia Mono" panose="020B0609020000020004" pitchFamily="49" charset="0"/>
              </a:rPr>
              <a:t> != </a:t>
            </a:r>
            <a:r>
              <a:rPr lang="en-US" sz="1800" dirty="0">
                <a:solidFill>
                  <a:srgbClr val="0000FF"/>
                </a:solidFill>
                <a:latin typeface="Cascadia Mono" panose="020B0609020000020004" pitchFamily="49" charset="0"/>
              </a:rPr>
              <a:t>null</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shoppingCart.Remove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"Shoes"</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"Last Item in Cart: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shoppingCart.Last.Value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"First Item in Cart: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shoppingCart.First.Value</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"Shopping cart contains Hat: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shoppingCart.Contains</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"Hat"</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"Updated items in the shopping cart using foreach loop:"</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item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shoppingCart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(item);</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DEMO DICTIONARY: Create a Dictionary to represent a contact list</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"Dictionary:"</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"Contacts in the contact list using foreach loop:"</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KeyValuePair</a:t>
            </a:r>
            <a:r>
              <a:rPr lang="en-US" sz="1800" dirty="0">
                <a:solidFill>
                  <a:srgbClr val="000000"/>
                </a:solidFill>
                <a:latin typeface="Cascadia Mono" panose="020B0609020000020004" pitchFamily="49" charset="0"/>
              </a:rPr>
              <a:t>&lt;</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&gt; entry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contactList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"Name: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entry.Key</a:t>
            </a:r>
            <a:r>
              <a:rPr lang="en-US" sz="1800" dirty="0">
                <a:solidFill>
                  <a:srgbClr val="000000"/>
                </a:solidFill>
                <a:latin typeface="Cascadia Mono" panose="020B0609020000020004" pitchFamily="49" charset="0"/>
              </a:rPr>
              <a:t> + </a:t>
            </a:r>
            <a:r>
              <a:rPr lang="en-US" sz="1800" dirty="0">
                <a:solidFill>
                  <a:srgbClr val="A31515"/>
                </a:solidFill>
                <a:latin typeface="Cascadia Mono" panose="020B0609020000020004" pitchFamily="49" charset="0"/>
              </a:rPr>
              <a:t>", Email: "</a:t>
            </a:r>
            <a:r>
              <a:rPr lang="en-US" sz="1800" dirty="0">
                <a:solidFill>
                  <a:srgbClr val="000000"/>
                </a:solidFill>
                <a:latin typeface="Cascadia Mono" panose="020B0609020000020004" pitchFamily="49" charset="0"/>
              </a:rPr>
              <a:t> + </a:t>
            </a:r>
            <a:r>
              <a:rPr lang="en-US" sz="1800" dirty="0" err="1">
                <a:solidFill>
                  <a:srgbClr val="000000"/>
                </a:solidFill>
                <a:latin typeface="Cascadia Mono" panose="020B0609020000020004" pitchFamily="49" charset="0"/>
              </a:rPr>
              <a:t>entry.Value</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a:solidFill>
                  <a:srgbClr val="008000"/>
                </a:solidFill>
                <a:latin typeface="Cascadia Mono" panose="020B0609020000020004" pitchFamily="49" charset="0"/>
              </a:rPr>
              <a:t>// DEMO LOOPS:</a:t>
            </a:r>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"Loops:"</a:t>
            </a:r>
            <a:r>
              <a:rPr lang="en-US" sz="1800" dirty="0">
                <a:solidFill>
                  <a:srgbClr val="000000"/>
                </a:solidFill>
                <a:latin typeface="Cascadia Mono" panose="020B0609020000020004" pitchFamily="49" charset="0"/>
              </a:rPr>
              <a:t>);</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"Iterator method while loop output"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var</a:t>
            </a:r>
            <a:r>
              <a:rPr lang="en-US" sz="1800" dirty="0">
                <a:solidFill>
                  <a:srgbClr val="000000"/>
                </a:solidFill>
                <a:latin typeface="Cascadia Mono" panose="020B0609020000020004" pitchFamily="49" charset="0"/>
              </a:rPr>
              <a:t> iterator = </a:t>
            </a:r>
            <a:r>
              <a:rPr lang="en-US" sz="1800" dirty="0" err="1">
                <a:solidFill>
                  <a:srgbClr val="000000"/>
                </a:solidFill>
                <a:latin typeface="Cascadia Mono" panose="020B0609020000020004" pitchFamily="49" charset="0"/>
              </a:rPr>
              <a:t>namesSet.GetEnumerator</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while</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iterator.MoveNext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iterator.Current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"For loop output"</a:t>
            </a:r>
            <a:r>
              <a:rPr lang="en-US" sz="1800" dirty="0">
                <a:solidFill>
                  <a:srgbClr val="000000"/>
                </a:solidFill>
                <a:latin typeface="Cascadia Mono" panose="020B0609020000020004" pitchFamily="49" charset="0"/>
              </a:rPr>
              <a:t>);</a:t>
            </a:r>
          </a:p>
          <a:p>
            <a:r>
              <a:rPr lang="nn-NO" sz="1800" dirty="0">
                <a:solidFill>
                  <a:srgbClr val="000000"/>
                </a:solidFill>
                <a:latin typeface="Cascadia Mono" panose="020B0609020000020004" pitchFamily="49" charset="0"/>
              </a:rPr>
              <a:t>        </a:t>
            </a:r>
            <a:r>
              <a:rPr lang="nn-NO" sz="1800" dirty="0">
                <a:solidFill>
                  <a:srgbClr val="0000FF"/>
                </a:solidFill>
                <a:latin typeface="Cascadia Mono" panose="020B0609020000020004" pitchFamily="49" charset="0"/>
              </a:rPr>
              <a:t>for</a:t>
            </a:r>
            <a:r>
              <a:rPr lang="nn-NO" sz="1800" dirty="0">
                <a:solidFill>
                  <a:srgbClr val="000000"/>
                </a:solidFill>
                <a:latin typeface="Cascadia Mono" panose="020B0609020000020004" pitchFamily="49" charset="0"/>
              </a:rPr>
              <a:t> (</a:t>
            </a:r>
            <a:r>
              <a:rPr lang="nn-NO" sz="1800" dirty="0">
                <a:solidFill>
                  <a:srgbClr val="0000FF"/>
                </a:solidFill>
                <a:latin typeface="Cascadia Mono" panose="020B0609020000020004" pitchFamily="49" charset="0"/>
              </a:rPr>
              <a:t>int</a:t>
            </a:r>
            <a:r>
              <a:rPr lang="nn-NO" sz="1800" dirty="0">
                <a:solidFill>
                  <a:srgbClr val="000000"/>
                </a:solidFill>
                <a:latin typeface="Cascadia Mono" panose="020B0609020000020004" pitchFamily="49" charset="0"/>
              </a:rPr>
              <a:t> i = 0; i &lt; numbersList.Count; i++)</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numbersList</a:t>
            </a:r>
            <a:r>
              <a:rPr lang="en-US" sz="1800" dirty="0">
                <a:solidFill>
                  <a:srgbClr val="000000"/>
                </a:solidFill>
                <a:latin typeface="Cascadia Mono" panose="020B0609020000020004" pitchFamily="49" charset="0"/>
              </a:rPr>
              <a:t>[</a:t>
            </a:r>
            <a:r>
              <a:rPr lang="en-US" sz="1800" dirty="0" err="1">
                <a:solidFill>
                  <a:srgbClr val="000000"/>
                </a:solidFill>
                <a:latin typeface="Cascadia Mono" panose="020B0609020000020004" pitchFamily="49" charset="0"/>
              </a:rPr>
              <a:t>i</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"Enhanced foreach loop output"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foreach</a:t>
            </a:r>
            <a:r>
              <a:rPr lang="en-US" sz="1800" dirty="0">
                <a:solidFill>
                  <a:srgbClr val="000000"/>
                </a:solidFill>
                <a:latin typeface="Cascadia Mono" panose="020B0609020000020004" pitchFamily="49" charset="0"/>
              </a:rPr>
              <a:t> (</a:t>
            </a:r>
            <a:r>
              <a:rPr lang="en-US" sz="1800" dirty="0">
                <a:solidFill>
                  <a:srgbClr val="0000FF"/>
                </a:solidFill>
                <a:latin typeface="Cascadia Mono" panose="020B0609020000020004" pitchFamily="49" charset="0"/>
              </a:rPr>
              <a:t>string</a:t>
            </a:r>
            <a:r>
              <a:rPr lang="en-US" sz="1800" dirty="0">
                <a:solidFill>
                  <a:srgbClr val="000000"/>
                </a:solidFill>
                <a:latin typeface="Cascadia Mono" panose="020B0609020000020004" pitchFamily="49" charset="0"/>
              </a:rPr>
              <a:t> name </a:t>
            </a:r>
            <a:r>
              <a:rPr lang="en-US" sz="1800" dirty="0">
                <a:solidFill>
                  <a:srgbClr val="0000FF"/>
                </a:solidFill>
                <a:latin typeface="Cascadia Mono" panose="020B0609020000020004" pitchFamily="49" charset="0"/>
              </a:rPr>
              <a:t>in</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namesSet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"Name: "</a:t>
            </a:r>
            <a:r>
              <a:rPr lang="en-US" sz="1800" dirty="0">
                <a:solidFill>
                  <a:srgbClr val="000000"/>
                </a:solidFill>
                <a:latin typeface="Cascadia Mono" panose="020B0609020000020004" pitchFamily="49" charset="0"/>
              </a:rPr>
              <a:t> + name);</a:t>
            </a:r>
          </a:p>
          <a:p>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Console.WriteLine</a:t>
            </a:r>
            <a:r>
              <a:rPr lang="en-US" sz="1800" dirty="0">
                <a:solidFill>
                  <a:srgbClr val="000000"/>
                </a:solidFill>
                <a:latin typeface="Cascadia Mono" panose="020B0609020000020004" pitchFamily="49" charset="0"/>
              </a:rPr>
              <a:t>(</a:t>
            </a:r>
            <a:r>
              <a:rPr lang="en-US" sz="1800" dirty="0">
                <a:solidFill>
                  <a:srgbClr val="A31515"/>
                </a:solidFill>
                <a:latin typeface="Cascadia Mono" panose="020B0609020000020004" pitchFamily="49" charset="0"/>
              </a:rPr>
              <a:t>"Press any key to exit..."</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Console.ReadKey</a:t>
            </a:r>
            <a:r>
              <a:rPr lang="en-US" sz="1800" dirty="0">
                <a:solidFill>
                  <a:srgbClr val="000000"/>
                </a:solidFill>
                <a:latin typeface="Cascadia Mono" panose="020B0609020000020004" pitchFamily="49" charset="0"/>
              </a:rPr>
              <a:t>();</a:t>
            </a:r>
          </a:p>
          <a:p>
            <a:r>
              <a:rPr lang="en-US" sz="1800" dirty="0">
                <a:solidFill>
                  <a:srgbClr val="000000"/>
                </a:solidFill>
                <a:latin typeface="Cascadia Mono" panose="020B0609020000020004" pitchFamily="49" charset="0"/>
              </a:rPr>
              <a:t>    }</a:t>
            </a:r>
          </a:p>
          <a:p>
            <a:r>
              <a:rPr lang="en-US" sz="1800" dirty="0">
                <a:solidFill>
                  <a:srgbClr val="000000"/>
                </a:solidFill>
                <a:latin typeface="Cascadia Mono" panose="020B0609020000020004" pitchFamily="49" charset="0"/>
              </a:rPr>
              <a:t>}</a:t>
            </a:r>
            <a:endParaRPr lang="en-US" sz="1800" b="1" dirty="0">
              <a:solidFill>
                <a:srgbClr val="000000"/>
              </a:solidFill>
              <a:effectLst/>
              <a:latin typeface="Cascadia Mono" panose="020B0609020000020004" pitchFamily="49" charset="0"/>
            </a:endParaRPr>
          </a:p>
          <a:p>
            <a:pPr algn="l"/>
            <a:endParaRPr lang="en-US" sz="2800" b="0" i="0" dirty="0">
              <a:solidFill>
                <a:srgbClr val="374151"/>
              </a:solidFill>
              <a:effectLst/>
              <a:latin typeface="Söhne"/>
            </a:endParaRPr>
          </a:p>
          <a:p>
            <a:pPr algn="l">
              <a:buFont typeface="+mj-lt"/>
              <a:buNone/>
            </a:pPr>
            <a:r>
              <a:rPr lang="en-US" sz="2800" b="0" i="0" dirty="0">
                <a:solidFill>
                  <a:srgbClr val="374151"/>
                </a:solidFill>
                <a:effectLst/>
                <a:latin typeface="Söhne"/>
              </a:rPr>
              <a:t>In the </a:t>
            </a:r>
            <a:r>
              <a:rPr lang="en-US" sz="2800" b="1" i="0" dirty="0">
                <a:solidFill>
                  <a:srgbClr val="374151"/>
                </a:solidFill>
                <a:effectLst/>
                <a:latin typeface="Söhne"/>
              </a:rPr>
              <a:t>HashSet</a:t>
            </a:r>
            <a:r>
              <a:rPr lang="en-US" sz="2800" b="0" i="0" dirty="0">
                <a:solidFill>
                  <a:srgbClr val="374151"/>
                </a:solidFill>
                <a:effectLst/>
                <a:latin typeface="Söhne"/>
              </a:rPr>
              <a:t> example, we use for loop to iterate over the elements using the index.</a:t>
            </a:r>
          </a:p>
          <a:p>
            <a:pPr algn="l">
              <a:buFont typeface="+mj-lt"/>
              <a:buNone/>
            </a:pPr>
            <a:br>
              <a:rPr lang="en-US" sz="2800" b="0" i="0" dirty="0">
                <a:solidFill>
                  <a:srgbClr val="374151"/>
                </a:solidFill>
                <a:effectLst/>
                <a:latin typeface="Söhne"/>
              </a:rPr>
            </a:br>
            <a:r>
              <a:rPr lang="en-US" sz="2800" b="0" i="0" dirty="0">
                <a:solidFill>
                  <a:srgbClr val="374151"/>
                </a:solidFill>
                <a:effectLst/>
                <a:latin typeface="Söhne"/>
              </a:rPr>
              <a:t>In the </a:t>
            </a:r>
            <a:r>
              <a:rPr lang="en-US" sz="2800" b="1" i="0" dirty="0" err="1">
                <a:solidFill>
                  <a:srgbClr val="374151"/>
                </a:solidFill>
                <a:effectLst/>
                <a:latin typeface="Söhne"/>
              </a:rPr>
              <a:t>ArrayList</a:t>
            </a:r>
            <a:r>
              <a:rPr lang="en-US" sz="2800" b="0" i="0" dirty="0">
                <a:solidFill>
                  <a:srgbClr val="374151"/>
                </a:solidFill>
                <a:effectLst/>
                <a:latin typeface="Söhne"/>
              </a:rPr>
              <a:t> example, we use a while loop that uses an index to iterate over the elements.</a:t>
            </a:r>
          </a:p>
          <a:p>
            <a:pPr algn="l">
              <a:buFont typeface="+mj-lt"/>
              <a:buNone/>
            </a:pPr>
            <a:br>
              <a:rPr lang="en-US" sz="2800" b="0" i="0" dirty="0">
                <a:solidFill>
                  <a:srgbClr val="374151"/>
                </a:solidFill>
                <a:effectLst/>
                <a:latin typeface="Söhne"/>
              </a:rPr>
            </a:br>
            <a:r>
              <a:rPr lang="en-US" sz="2800" b="0" i="0" dirty="0">
                <a:solidFill>
                  <a:srgbClr val="374151"/>
                </a:solidFill>
                <a:effectLst/>
                <a:latin typeface="Söhne"/>
              </a:rPr>
              <a:t>In the </a:t>
            </a:r>
            <a:r>
              <a:rPr lang="en-US" sz="2800" b="1" i="0" dirty="0">
                <a:solidFill>
                  <a:srgbClr val="374151"/>
                </a:solidFill>
                <a:effectLst/>
                <a:latin typeface="Söhne"/>
              </a:rPr>
              <a:t>LinkedList</a:t>
            </a:r>
            <a:r>
              <a:rPr lang="en-US" sz="2800" b="0" i="0" dirty="0">
                <a:solidFill>
                  <a:srgbClr val="374151"/>
                </a:solidFill>
                <a:effectLst/>
                <a:latin typeface="Söhne"/>
              </a:rPr>
              <a:t> example, we use a do-while loop to iterate over the shopping cart's items, starting from the first node and moving to the next until the end.</a:t>
            </a:r>
          </a:p>
          <a:p>
            <a:pPr algn="l">
              <a:buFont typeface="+mj-lt"/>
              <a:buAutoNum type="arabicPeriod"/>
            </a:pPr>
            <a:endParaRPr lang="en-US" sz="2800" b="0" i="0" dirty="0">
              <a:solidFill>
                <a:srgbClr val="374151"/>
              </a:solidFill>
              <a:effectLst/>
              <a:latin typeface="Söhne"/>
            </a:endParaRPr>
          </a:p>
          <a:p>
            <a:pPr algn="l">
              <a:buFont typeface="+mj-lt"/>
              <a:buNone/>
            </a:pPr>
            <a:r>
              <a:rPr lang="en-US" sz="2800" b="0" i="0" dirty="0">
                <a:solidFill>
                  <a:srgbClr val="374151"/>
                </a:solidFill>
                <a:effectLst/>
                <a:latin typeface="Söhne"/>
              </a:rPr>
              <a:t>In the </a:t>
            </a:r>
            <a:r>
              <a:rPr lang="en-US" sz="2800" b="1" i="0" dirty="0">
                <a:solidFill>
                  <a:srgbClr val="374151"/>
                </a:solidFill>
                <a:effectLst/>
                <a:latin typeface="Söhne"/>
              </a:rPr>
              <a:t>Dictionary</a:t>
            </a:r>
            <a:r>
              <a:rPr lang="en-US" sz="2800" b="0" i="0" dirty="0">
                <a:solidFill>
                  <a:srgbClr val="374151"/>
                </a:solidFill>
                <a:effectLst/>
                <a:latin typeface="Söhne"/>
              </a:rPr>
              <a:t> example, we use a foreach loop.</a:t>
            </a:r>
            <a:endParaRPr lang="en-US" sz="1800" b="1" dirty="0">
              <a:solidFill>
                <a:srgbClr val="000000"/>
              </a:solidFill>
              <a:effectLst/>
              <a:latin typeface="Cascadia Mono" panose="020B0609020000020004" pitchFamily="49" charset="0"/>
            </a:endParaRPr>
          </a:p>
          <a:p>
            <a:endParaRPr lang="en-US" b="1" dirty="0">
              <a:effectLst/>
              <a:latin typeface="Courier New" panose="02070309020205020404" pitchFamily="49" charset="0"/>
            </a:endParaRPr>
          </a:p>
        </p:txBody>
      </p:sp>
      <p:sp>
        <p:nvSpPr>
          <p:cNvPr id="4" name="Slide Number Placeholder 3"/>
          <p:cNvSpPr>
            <a:spLocks noGrp="1"/>
          </p:cNvSpPr>
          <p:nvPr>
            <p:ph type="sldNum" sz="quarter" idx="5"/>
          </p:nvPr>
        </p:nvSpPr>
        <p:spPr/>
        <p:txBody>
          <a:bodyPr/>
          <a:lstStyle/>
          <a:p>
            <a:fld id="{A045CB6A-881D-1143-9C08-9E9E77AE93F8}" type="slidenum">
              <a:rPr lang="en-US" smtClean="0"/>
              <a:t>16</a:t>
            </a:fld>
            <a:endParaRPr lang="en-US"/>
          </a:p>
        </p:txBody>
      </p:sp>
    </p:spTree>
    <p:extLst>
      <p:ext uri="{BB962C8B-B14F-4D97-AF65-F5344CB8AC3E}">
        <p14:creationId xmlns:p14="http://schemas.microsoft.com/office/powerpoint/2010/main" val="6876145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45CB6A-881D-1143-9C08-9E9E77AE93F8}" type="slidenum">
              <a:rPr lang="en-US" smtClean="0"/>
              <a:t>17</a:t>
            </a:fld>
            <a:endParaRPr lang="en-US"/>
          </a:p>
        </p:txBody>
      </p:sp>
    </p:spTree>
    <p:extLst>
      <p:ext uri="{BB962C8B-B14F-4D97-AF65-F5344CB8AC3E}">
        <p14:creationId xmlns:p14="http://schemas.microsoft.com/office/powerpoint/2010/main" val="3877977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045CB6A-881D-1143-9C08-9E9E77AE93F8}" type="slidenum">
              <a:rPr lang="en-US" smtClean="0"/>
              <a:t>2</a:t>
            </a:fld>
            <a:endParaRPr lang="en-US"/>
          </a:p>
        </p:txBody>
      </p:sp>
    </p:spTree>
    <p:extLst>
      <p:ext uri="{BB962C8B-B14F-4D97-AF65-F5344CB8AC3E}">
        <p14:creationId xmlns:p14="http://schemas.microsoft.com/office/powerpoint/2010/main" val="3641976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This section defines an abstract class </a:t>
            </a:r>
            <a:r>
              <a:rPr lang="en-US" b="1" i="0" dirty="0">
                <a:solidFill>
                  <a:srgbClr val="374151"/>
                </a:solidFill>
                <a:effectLst/>
                <a:latin typeface="Söhne"/>
              </a:rPr>
              <a:t>Product</a:t>
            </a:r>
            <a:r>
              <a:rPr lang="en-US" b="0" i="0" dirty="0">
                <a:solidFill>
                  <a:srgbClr val="374151"/>
                </a:solidFill>
                <a:effectLst/>
                <a:latin typeface="Söhne"/>
              </a:rPr>
              <a:t> that serves as the base for all product types.</a:t>
            </a:r>
          </a:p>
          <a:p>
            <a:pPr algn="l">
              <a:buFont typeface="Arial" panose="020B0604020202020204" pitchFamily="34" charset="0"/>
              <a:buNone/>
            </a:pPr>
            <a:r>
              <a:rPr lang="en-US" b="0" i="0" dirty="0">
                <a:solidFill>
                  <a:srgbClr val="374151"/>
                </a:solidFill>
                <a:effectLst/>
                <a:latin typeface="Söhne"/>
              </a:rPr>
              <a:t>The class contains properties </a:t>
            </a:r>
            <a:r>
              <a:rPr lang="en-US" b="1" i="0" dirty="0">
                <a:solidFill>
                  <a:srgbClr val="374151"/>
                </a:solidFill>
                <a:effectLst/>
                <a:latin typeface="Söhne"/>
              </a:rPr>
              <a:t>Name</a:t>
            </a:r>
            <a:r>
              <a:rPr lang="en-US" b="0" i="0" dirty="0">
                <a:solidFill>
                  <a:srgbClr val="374151"/>
                </a:solidFill>
                <a:effectLst/>
                <a:latin typeface="Söhne"/>
              </a:rPr>
              <a:t> and </a:t>
            </a:r>
            <a:r>
              <a:rPr lang="en-US" b="1" i="0" dirty="0">
                <a:solidFill>
                  <a:srgbClr val="374151"/>
                </a:solidFill>
                <a:effectLst/>
                <a:latin typeface="Söhne"/>
              </a:rPr>
              <a:t>Price</a:t>
            </a:r>
            <a:r>
              <a:rPr lang="en-US" b="0" i="0" dirty="0">
                <a:solidFill>
                  <a:srgbClr val="374151"/>
                </a:solidFill>
                <a:effectLst/>
                <a:latin typeface="Söhne"/>
              </a:rPr>
              <a:t>, which represent the common attributes of a product.</a:t>
            </a:r>
          </a:p>
          <a:p>
            <a:pPr algn="l">
              <a:buFont typeface="Arial" panose="020B0604020202020204" pitchFamily="34" charset="0"/>
              <a:buNone/>
            </a:pPr>
            <a:r>
              <a:rPr lang="en-US" b="0" i="0" dirty="0">
                <a:solidFill>
                  <a:srgbClr val="374151"/>
                </a:solidFill>
                <a:effectLst/>
                <a:latin typeface="Söhne"/>
              </a:rPr>
              <a:t>The </a:t>
            </a:r>
            <a:r>
              <a:rPr lang="en-US" b="1" i="0" dirty="0" err="1">
                <a:solidFill>
                  <a:srgbClr val="374151"/>
                </a:solidFill>
                <a:effectLst/>
                <a:latin typeface="Söhne"/>
              </a:rPr>
              <a:t>CalculateTotalPrice</a:t>
            </a:r>
            <a:r>
              <a:rPr lang="en-US" b="0" i="0" dirty="0">
                <a:solidFill>
                  <a:srgbClr val="374151"/>
                </a:solidFill>
                <a:effectLst/>
                <a:latin typeface="Söhne"/>
              </a:rPr>
              <a:t> method is declared as </a:t>
            </a:r>
            <a:r>
              <a:rPr lang="en-US" b="1" i="0" dirty="0">
                <a:solidFill>
                  <a:srgbClr val="374151"/>
                </a:solidFill>
                <a:effectLst/>
                <a:latin typeface="Söhne"/>
              </a:rPr>
              <a:t>abstract</a:t>
            </a:r>
            <a:r>
              <a:rPr lang="en-US" b="0" i="0" dirty="0">
                <a:solidFill>
                  <a:srgbClr val="374151"/>
                </a:solidFill>
                <a:effectLst/>
                <a:latin typeface="Söhne"/>
              </a:rPr>
              <a:t>, meaning each concrete product class must provide its own implementation.</a:t>
            </a:r>
          </a:p>
          <a:p>
            <a:pPr algn="l">
              <a:buFont typeface="Arial" panose="020B0604020202020204" pitchFamily="34" charset="0"/>
              <a:buNone/>
            </a:pPr>
            <a:r>
              <a:rPr lang="en-US" b="0" i="0" dirty="0">
                <a:solidFill>
                  <a:srgbClr val="374151"/>
                </a:solidFill>
                <a:effectLst/>
                <a:latin typeface="Söhne"/>
              </a:rPr>
              <a:t>The </a:t>
            </a:r>
            <a:r>
              <a:rPr lang="en-US" b="1" i="0" dirty="0" err="1">
                <a:solidFill>
                  <a:srgbClr val="374151"/>
                </a:solidFill>
                <a:effectLst/>
                <a:latin typeface="Söhne"/>
              </a:rPr>
              <a:t>DisplayProductDetails</a:t>
            </a:r>
            <a:r>
              <a:rPr lang="en-US" b="0" i="0" dirty="0">
                <a:solidFill>
                  <a:srgbClr val="374151"/>
                </a:solidFill>
                <a:effectLst/>
                <a:latin typeface="Söhne"/>
              </a:rPr>
              <a:t> method is marked as </a:t>
            </a:r>
            <a:r>
              <a:rPr lang="en-US" b="1" i="0" dirty="0">
                <a:solidFill>
                  <a:srgbClr val="374151"/>
                </a:solidFill>
                <a:effectLst/>
                <a:latin typeface="Söhne"/>
              </a:rPr>
              <a:t>virtual</a:t>
            </a:r>
            <a:r>
              <a:rPr lang="en-US" b="0" i="0" dirty="0">
                <a:solidFill>
                  <a:srgbClr val="374151"/>
                </a:solidFill>
                <a:effectLst/>
                <a:latin typeface="Söhne"/>
              </a:rPr>
              <a:t>, allowing derived classes to override it if needed. </a:t>
            </a:r>
            <a:br>
              <a:rPr lang="en-US" b="0" i="0" dirty="0">
                <a:solidFill>
                  <a:srgbClr val="374151"/>
                </a:solidFill>
                <a:effectLst/>
                <a:latin typeface="Söhne"/>
              </a:rPr>
            </a:br>
            <a:r>
              <a:rPr lang="en-US" b="0" i="0" dirty="0">
                <a:solidFill>
                  <a:srgbClr val="374151"/>
                </a:solidFill>
                <a:effectLst/>
                <a:latin typeface="Söhne"/>
              </a:rPr>
              <a:t>The default implementation displays the name and price of the product.</a:t>
            </a:r>
          </a:p>
          <a:p>
            <a:endParaRPr lang="en-US" dirty="0"/>
          </a:p>
        </p:txBody>
      </p:sp>
      <p:sp>
        <p:nvSpPr>
          <p:cNvPr id="4" name="Slide Number Placeholder 3"/>
          <p:cNvSpPr>
            <a:spLocks noGrp="1"/>
          </p:cNvSpPr>
          <p:nvPr>
            <p:ph type="sldNum" sz="quarter" idx="5"/>
          </p:nvPr>
        </p:nvSpPr>
        <p:spPr/>
        <p:txBody>
          <a:bodyPr/>
          <a:lstStyle/>
          <a:p>
            <a:fld id="{A045CB6A-881D-1143-9C08-9E9E77AE93F8}" type="slidenum">
              <a:rPr lang="en-US" smtClean="0"/>
              <a:t>3</a:t>
            </a:fld>
            <a:endParaRPr lang="en-US"/>
          </a:p>
        </p:txBody>
      </p:sp>
    </p:spTree>
    <p:extLst>
      <p:ext uri="{BB962C8B-B14F-4D97-AF65-F5344CB8AC3E}">
        <p14:creationId xmlns:p14="http://schemas.microsoft.com/office/powerpoint/2010/main" val="331767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This section defines a concrete classes </a:t>
            </a:r>
            <a:r>
              <a:rPr lang="en-US" b="1" i="0" dirty="0">
                <a:solidFill>
                  <a:srgbClr val="374151"/>
                </a:solidFill>
                <a:effectLst/>
                <a:latin typeface="Söhne"/>
              </a:rPr>
              <a:t>Book and Electronic</a:t>
            </a:r>
            <a:r>
              <a:rPr lang="en-US" b="0" i="0" dirty="0">
                <a:solidFill>
                  <a:srgbClr val="374151"/>
                </a:solidFill>
                <a:effectLst/>
                <a:latin typeface="Söhne"/>
              </a:rPr>
              <a:t> that extends the </a:t>
            </a:r>
            <a:r>
              <a:rPr lang="en-US" b="1" i="0" dirty="0">
                <a:solidFill>
                  <a:srgbClr val="374151"/>
                </a:solidFill>
                <a:effectLst/>
                <a:latin typeface="Söhne"/>
              </a:rPr>
              <a:t>Product</a:t>
            </a:r>
            <a:r>
              <a:rPr lang="en-US" b="0" i="0" dirty="0">
                <a:solidFill>
                  <a:srgbClr val="374151"/>
                </a:solidFill>
                <a:effectLst/>
                <a:latin typeface="Söhne"/>
              </a:rPr>
              <a:t> abstract class.</a:t>
            </a:r>
          </a:p>
          <a:p>
            <a:pPr algn="l">
              <a:buFont typeface="Arial" panose="020B0604020202020204" pitchFamily="34" charset="0"/>
              <a:buNone/>
            </a:pPr>
            <a:r>
              <a:rPr lang="en-US" b="0" i="0" dirty="0">
                <a:solidFill>
                  <a:srgbClr val="374151"/>
                </a:solidFill>
                <a:effectLst/>
                <a:latin typeface="Söhne"/>
              </a:rPr>
              <a:t>The </a:t>
            </a:r>
            <a:r>
              <a:rPr lang="en-US" b="1" i="0" dirty="0">
                <a:solidFill>
                  <a:srgbClr val="374151"/>
                </a:solidFill>
                <a:effectLst/>
                <a:latin typeface="Söhne"/>
              </a:rPr>
              <a:t>Book</a:t>
            </a:r>
            <a:r>
              <a:rPr lang="en-US" b="0" i="0" dirty="0">
                <a:solidFill>
                  <a:srgbClr val="374151"/>
                </a:solidFill>
                <a:effectLst/>
                <a:latin typeface="Söhne"/>
              </a:rPr>
              <a:t> class adds an additional property </a:t>
            </a:r>
            <a:r>
              <a:rPr lang="en-US" b="1" i="0" dirty="0">
                <a:solidFill>
                  <a:srgbClr val="374151"/>
                </a:solidFill>
                <a:effectLst/>
                <a:latin typeface="Söhne"/>
              </a:rPr>
              <a:t>Author</a:t>
            </a:r>
            <a:r>
              <a:rPr lang="en-US" b="0" i="0" dirty="0">
                <a:solidFill>
                  <a:srgbClr val="374151"/>
                </a:solidFill>
                <a:effectLst/>
                <a:latin typeface="Söhne"/>
              </a:rPr>
              <a:t> to represent the author of the book.</a:t>
            </a:r>
          </a:p>
          <a:p>
            <a:pPr algn="l">
              <a:buFont typeface="Arial" panose="020B0604020202020204" pitchFamily="34" charset="0"/>
              <a:buNone/>
            </a:pPr>
            <a:r>
              <a:rPr lang="en-US" b="0" i="0" dirty="0">
                <a:solidFill>
                  <a:srgbClr val="374151"/>
                </a:solidFill>
                <a:effectLst/>
                <a:latin typeface="Söhne"/>
              </a:rPr>
              <a:t>The </a:t>
            </a:r>
            <a:r>
              <a:rPr lang="en-US" b="1" i="0" dirty="0">
                <a:solidFill>
                  <a:srgbClr val="374151"/>
                </a:solidFill>
                <a:effectLst/>
                <a:latin typeface="Söhne"/>
              </a:rPr>
              <a:t>Electronic</a:t>
            </a:r>
            <a:r>
              <a:rPr lang="en-US" b="0" i="0" dirty="0">
                <a:solidFill>
                  <a:srgbClr val="374151"/>
                </a:solidFill>
                <a:effectLst/>
                <a:latin typeface="Söhne"/>
              </a:rPr>
              <a:t> class adds an additional property </a:t>
            </a:r>
            <a:r>
              <a:rPr lang="en-US" b="1" i="0" dirty="0">
                <a:solidFill>
                  <a:srgbClr val="374151"/>
                </a:solidFill>
                <a:effectLst/>
                <a:latin typeface="Söhne"/>
              </a:rPr>
              <a:t>Brand</a:t>
            </a:r>
            <a:r>
              <a:rPr lang="en-US" b="0" i="0" dirty="0">
                <a:solidFill>
                  <a:srgbClr val="374151"/>
                </a:solidFill>
                <a:effectLst/>
                <a:latin typeface="Söhne"/>
              </a:rPr>
              <a:t> to represent the maker of the electronic item.</a:t>
            </a:r>
          </a:p>
          <a:p>
            <a:pPr algn="l">
              <a:buFont typeface="Arial" panose="020B0604020202020204" pitchFamily="34" charset="0"/>
              <a:buNone/>
            </a:pPr>
            <a:r>
              <a:rPr lang="en-US" b="0" i="0" dirty="0">
                <a:solidFill>
                  <a:srgbClr val="374151"/>
                </a:solidFill>
                <a:effectLst/>
                <a:latin typeface="Söhne"/>
              </a:rPr>
              <a:t>The </a:t>
            </a:r>
            <a:r>
              <a:rPr lang="en-US" b="1" i="0" dirty="0" err="1">
                <a:solidFill>
                  <a:srgbClr val="374151"/>
                </a:solidFill>
                <a:effectLst/>
                <a:latin typeface="Söhne"/>
              </a:rPr>
              <a:t>CalculateTotalPrice</a:t>
            </a:r>
            <a:r>
              <a:rPr lang="en-US" b="0" i="0" dirty="0">
                <a:solidFill>
                  <a:srgbClr val="374151"/>
                </a:solidFill>
                <a:effectLst/>
                <a:latin typeface="Söhne"/>
              </a:rPr>
              <a:t> method overrides the abstract method from the base class to provide the specific logic for calculating the total price of books and adds the sales tax.</a:t>
            </a:r>
          </a:p>
          <a:p>
            <a:pPr algn="l">
              <a:buFont typeface="Arial" panose="020B0604020202020204" pitchFamily="34" charset="0"/>
              <a:buNone/>
            </a:pPr>
            <a:r>
              <a:rPr lang="en-US" b="0" i="0" dirty="0">
                <a:solidFill>
                  <a:srgbClr val="374151"/>
                </a:solidFill>
                <a:effectLst/>
                <a:latin typeface="Söhne"/>
              </a:rPr>
              <a:t>The </a:t>
            </a:r>
            <a:r>
              <a:rPr lang="en-US" b="1" i="0" dirty="0" err="1">
                <a:solidFill>
                  <a:srgbClr val="374151"/>
                </a:solidFill>
                <a:effectLst/>
                <a:latin typeface="Söhne"/>
              </a:rPr>
              <a:t>DisplayProductDetails</a:t>
            </a:r>
            <a:r>
              <a:rPr lang="en-US" b="0" i="0" dirty="0">
                <a:solidFill>
                  <a:srgbClr val="374151"/>
                </a:solidFill>
                <a:effectLst/>
                <a:latin typeface="Söhne"/>
              </a:rPr>
              <a:t> method overrides the virtual method from the base class to include the </a:t>
            </a:r>
            <a:r>
              <a:rPr lang="en-US" b="1" i="0" dirty="0">
                <a:solidFill>
                  <a:srgbClr val="374151"/>
                </a:solidFill>
                <a:effectLst/>
                <a:latin typeface="Söhne"/>
              </a:rPr>
              <a:t>Author</a:t>
            </a:r>
            <a:r>
              <a:rPr lang="en-US" b="0" i="0" dirty="0">
                <a:solidFill>
                  <a:srgbClr val="374151"/>
                </a:solidFill>
                <a:effectLst/>
                <a:latin typeface="Söhne"/>
              </a:rPr>
              <a:t> and/or </a:t>
            </a:r>
            <a:r>
              <a:rPr lang="en-US" b="1" i="0" dirty="0">
                <a:solidFill>
                  <a:srgbClr val="374151"/>
                </a:solidFill>
                <a:effectLst/>
                <a:latin typeface="Söhne"/>
              </a:rPr>
              <a:t>Brand</a:t>
            </a:r>
            <a:r>
              <a:rPr lang="en-US" b="0" i="0" dirty="0">
                <a:solidFill>
                  <a:srgbClr val="374151"/>
                </a:solidFill>
                <a:effectLst/>
                <a:latin typeface="Söhne"/>
              </a:rPr>
              <a:t> in the displayed product details.</a:t>
            </a:r>
          </a:p>
          <a:p>
            <a:endParaRPr lang="en-US" dirty="0"/>
          </a:p>
        </p:txBody>
      </p:sp>
      <p:sp>
        <p:nvSpPr>
          <p:cNvPr id="4" name="Slide Number Placeholder 3"/>
          <p:cNvSpPr>
            <a:spLocks noGrp="1"/>
          </p:cNvSpPr>
          <p:nvPr>
            <p:ph type="sldNum" sz="quarter" idx="5"/>
          </p:nvPr>
        </p:nvSpPr>
        <p:spPr/>
        <p:txBody>
          <a:bodyPr/>
          <a:lstStyle/>
          <a:p>
            <a:fld id="{A045CB6A-881D-1143-9C08-9E9E77AE93F8}" type="slidenum">
              <a:rPr lang="en-US" smtClean="0"/>
              <a:t>4</a:t>
            </a:fld>
            <a:endParaRPr lang="en-US"/>
          </a:p>
        </p:txBody>
      </p:sp>
    </p:spTree>
    <p:extLst>
      <p:ext uri="{BB962C8B-B14F-4D97-AF65-F5344CB8AC3E}">
        <p14:creationId xmlns:p14="http://schemas.microsoft.com/office/powerpoint/2010/main" val="3235344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This section defines an interface called </a:t>
            </a:r>
            <a:r>
              <a:rPr lang="en-US" b="1" i="0" dirty="0" err="1">
                <a:solidFill>
                  <a:srgbClr val="374151"/>
                </a:solidFill>
                <a:effectLst/>
                <a:latin typeface="Söhne"/>
              </a:rPr>
              <a:t>IPurchasable</a:t>
            </a:r>
            <a:r>
              <a:rPr lang="en-US" b="0" i="0" dirty="0">
                <a:solidFill>
                  <a:srgbClr val="374151"/>
                </a:solidFill>
                <a:effectLst/>
                <a:latin typeface="Söhne"/>
              </a:rPr>
              <a:t> that declares the necessary methods and properties for a purchasable item.</a:t>
            </a:r>
          </a:p>
          <a:p>
            <a:pPr algn="l">
              <a:buFont typeface="Arial" panose="020B0604020202020204" pitchFamily="34" charset="0"/>
              <a:buNone/>
            </a:pPr>
            <a:r>
              <a:rPr lang="en-US" b="0" i="0" dirty="0">
                <a:solidFill>
                  <a:srgbClr val="374151"/>
                </a:solidFill>
                <a:effectLst/>
                <a:latin typeface="Söhne"/>
              </a:rPr>
              <a:t>The interface includes the </a:t>
            </a:r>
            <a:r>
              <a:rPr lang="en-US" b="1" i="0" dirty="0" err="1">
                <a:solidFill>
                  <a:srgbClr val="374151"/>
                </a:solidFill>
                <a:effectLst/>
                <a:latin typeface="Söhne"/>
              </a:rPr>
              <a:t>CalculateTotalPrice</a:t>
            </a:r>
            <a:r>
              <a:rPr lang="en-US" b="0" i="0" dirty="0">
                <a:solidFill>
                  <a:srgbClr val="374151"/>
                </a:solidFill>
                <a:effectLst/>
                <a:latin typeface="Söhne"/>
              </a:rPr>
              <a:t> and </a:t>
            </a:r>
            <a:r>
              <a:rPr lang="en-US" b="1" i="0" dirty="0" err="1">
                <a:solidFill>
                  <a:srgbClr val="374151"/>
                </a:solidFill>
                <a:effectLst/>
                <a:latin typeface="Söhne"/>
              </a:rPr>
              <a:t>DisplayProductDetails</a:t>
            </a:r>
            <a:r>
              <a:rPr lang="en-US" b="0" i="0" dirty="0">
                <a:solidFill>
                  <a:srgbClr val="374151"/>
                </a:solidFill>
                <a:effectLst/>
                <a:latin typeface="Söhne"/>
              </a:rPr>
              <a:t> method signatures that should be implemented by classes that implement the interface.</a:t>
            </a:r>
          </a:p>
          <a:p>
            <a:pPr algn="l">
              <a:buFont typeface="Arial" panose="020B0604020202020204" pitchFamily="34" charset="0"/>
              <a:buNone/>
            </a:pPr>
            <a:r>
              <a:rPr lang="en-US" b="0" i="0" dirty="0">
                <a:solidFill>
                  <a:srgbClr val="374151"/>
                </a:solidFill>
                <a:effectLst/>
                <a:latin typeface="Söhne"/>
              </a:rPr>
              <a:t>The </a:t>
            </a:r>
            <a:r>
              <a:rPr lang="en-US" b="1" i="0" dirty="0">
                <a:solidFill>
                  <a:srgbClr val="374151"/>
                </a:solidFill>
                <a:effectLst/>
                <a:latin typeface="Söhne"/>
              </a:rPr>
              <a:t>Quantity</a:t>
            </a:r>
            <a:r>
              <a:rPr lang="en-US" b="0" i="0" dirty="0">
                <a:solidFill>
                  <a:srgbClr val="374151"/>
                </a:solidFill>
                <a:effectLst/>
                <a:latin typeface="Söhne"/>
              </a:rPr>
              <a:t> property is also included in the interface to represent the quantity of the product.</a:t>
            </a:r>
          </a:p>
          <a:p>
            <a:endParaRPr lang="en-US" dirty="0"/>
          </a:p>
        </p:txBody>
      </p:sp>
      <p:sp>
        <p:nvSpPr>
          <p:cNvPr id="4" name="Slide Number Placeholder 3"/>
          <p:cNvSpPr>
            <a:spLocks noGrp="1"/>
          </p:cNvSpPr>
          <p:nvPr>
            <p:ph type="sldNum" sz="quarter" idx="5"/>
          </p:nvPr>
        </p:nvSpPr>
        <p:spPr/>
        <p:txBody>
          <a:bodyPr/>
          <a:lstStyle/>
          <a:p>
            <a:fld id="{A045CB6A-881D-1143-9C08-9E9E77AE93F8}" type="slidenum">
              <a:rPr lang="en-US" smtClean="0"/>
              <a:t>5</a:t>
            </a:fld>
            <a:endParaRPr lang="en-US"/>
          </a:p>
        </p:txBody>
      </p:sp>
    </p:spTree>
    <p:extLst>
      <p:ext uri="{BB962C8B-B14F-4D97-AF65-F5344CB8AC3E}">
        <p14:creationId xmlns:p14="http://schemas.microsoft.com/office/powerpoint/2010/main" val="37034049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This section implements the </a:t>
            </a:r>
            <a:r>
              <a:rPr lang="en-US" b="1" i="0" dirty="0" err="1">
                <a:solidFill>
                  <a:srgbClr val="374151"/>
                </a:solidFill>
                <a:effectLst/>
                <a:latin typeface="Söhne"/>
              </a:rPr>
              <a:t>IPurchasable</a:t>
            </a:r>
            <a:r>
              <a:rPr lang="en-US" b="0" i="0" dirty="0">
                <a:solidFill>
                  <a:srgbClr val="374151"/>
                </a:solidFill>
                <a:effectLst/>
                <a:latin typeface="Söhne"/>
              </a:rPr>
              <a:t> interface for the </a:t>
            </a:r>
            <a:r>
              <a:rPr lang="en-US" b="1" i="0" dirty="0" err="1">
                <a:solidFill>
                  <a:srgbClr val="374151"/>
                </a:solidFill>
                <a:effectLst/>
                <a:latin typeface="Söhne"/>
              </a:rPr>
              <a:t>BookPurchasable</a:t>
            </a:r>
            <a:r>
              <a:rPr lang="en-US" b="0" i="0" dirty="0">
                <a:solidFill>
                  <a:srgbClr val="374151"/>
                </a:solidFill>
                <a:effectLst/>
                <a:latin typeface="Söhne"/>
              </a:rPr>
              <a:t> class.</a:t>
            </a:r>
          </a:p>
          <a:p>
            <a:pPr algn="l">
              <a:buFont typeface="Arial" panose="020B0604020202020204" pitchFamily="34" charset="0"/>
              <a:buChar char="•"/>
            </a:pPr>
            <a:r>
              <a:rPr lang="en-US" b="0" i="0" dirty="0">
                <a:solidFill>
                  <a:srgbClr val="374151"/>
                </a:solidFill>
                <a:effectLst/>
                <a:latin typeface="Söhne"/>
              </a:rPr>
              <a:t>The class includes properties </a:t>
            </a:r>
            <a:r>
              <a:rPr lang="en-US" b="1" i="0" dirty="0">
                <a:solidFill>
                  <a:srgbClr val="374151"/>
                </a:solidFill>
                <a:effectLst/>
                <a:latin typeface="Söhne"/>
              </a:rPr>
              <a:t>Name</a:t>
            </a:r>
            <a:r>
              <a:rPr lang="en-US" b="0" i="0" dirty="0">
                <a:solidFill>
                  <a:srgbClr val="374151"/>
                </a:solidFill>
                <a:effectLst/>
                <a:latin typeface="Söhne"/>
              </a:rPr>
              <a:t>, </a:t>
            </a:r>
            <a:r>
              <a:rPr lang="en-US" b="1" i="0" dirty="0">
                <a:solidFill>
                  <a:srgbClr val="374151"/>
                </a:solidFill>
                <a:effectLst/>
                <a:latin typeface="Söhne"/>
              </a:rPr>
              <a:t>Price</a:t>
            </a:r>
            <a:r>
              <a:rPr lang="en-US" b="0" i="0" dirty="0">
                <a:solidFill>
                  <a:srgbClr val="374151"/>
                </a:solidFill>
                <a:effectLst/>
                <a:latin typeface="Söhne"/>
              </a:rPr>
              <a:t>, </a:t>
            </a:r>
            <a:r>
              <a:rPr lang="en-US" b="1" i="0" dirty="0">
                <a:solidFill>
                  <a:srgbClr val="374151"/>
                </a:solidFill>
                <a:effectLst/>
                <a:latin typeface="Söhne"/>
              </a:rPr>
              <a:t>Author</a:t>
            </a:r>
            <a:r>
              <a:rPr lang="en-US" b="0" i="0" dirty="0">
                <a:solidFill>
                  <a:srgbClr val="374151"/>
                </a:solidFill>
                <a:effectLst/>
                <a:latin typeface="Söhne"/>
              </a:rPr>
              <a:t>, and </a:t>
            </a:r>
            <a:r>
              <a:rPr lang="en-US" b="1" i="0" dirty="0">
                <a:solidFill>
                  <a:srgbClr val="374151"/>
                </a:solidFill>
                <a:effectLst/>
                <a:latin typeface="Söhne"/>
              </a:rPr>
              <a:t>Quantity</a:t>
            </a:r>
            <a:r>
              <a:rPr lang="en-US" b="0" i="0" dirty="0">
                <a:solidFill>
                  <a:srgbClr val="374151"/>
                </a:solidFill>
                <a:effectLst/>
                <a:latin typeface="Söhne"/>
              </a:rPr>
              <a:t>, which represent the attributes of a book.</a:t>
            </a:r>
          </a:p>
          <a:p>
            <a:pPr algn="l">
              <a:buFont typeface="Arial" panose="020B0604020202020204" pitchFamily="34" charset="0"/>
              <a:buChar char="•"/>
            </a:pPr>
            <a:r>
              <a:rPr lang="en-US" b="0" i="0" dirty="0">
                <a:solidFill>
                  <a:srgbClr val="374151"/>
                </a:solidFill>
                <a:effectLst/>
                <a:latin typeface="Söhne"/>
              </a:rPr>
              <a:t>The </a:t>
            </a:r>
            <a:r>
              <a:rPr lang="en-US" b="1" i="0" dirty="0" err="1">
                <a:solidFill>
                  <a:srgbClr val="374151"/>
                </a:solidFill>
                <a:effectLst/>
                <a:latin typeface="Söhne"/>
              </a:rPr>
              <a:t>CalculateTotalPrice</a:t>
            </a:r>
            <a:r>
              <a:rPr lang="en-US" b="0" i="0" dirty="0">
                <a:solidFill>
                  <a:srgbClr val="374151"/>
                </a:solidFill>
                <a:effectLst/>
                <a:latin typeface="Söhne"/>
              </a:rPr>
              <a:t> method implements the interface method to calculate the total price of books based on the given quantity.</a:t>
            </a:r>
          </a:p>
          <a:p>
            <a:pPr algn="l">
              <a:buFont typeface="Arial" panose="020B0604020202020204" pitchFamily="34" charset="0"/>
              <a:buChar char="•"/>
            </a:pPr>
            <a:r>
              <a:rPr lang="en-US" b="0" i="0" dirty="0">
                <a:solidFill>
                  <a:srgbClr val="374151"/>
                </a:solidFill>
                <a:effectLst/>
                <a:latin typeface="Söhne"/>
              </a:rPr>
              <a:t>The </a:t>
            </a:r>
            <a:r>
              <a:rPr lang="en-US" b="1" i="0" dirty="0" err="1">
                <a:solidFill>
                  <a:srgbClr val="374151"/>
                </a:solidFill>
                <a:effectLst/>
                <a:latin typeface="Söhne"/>
              </a:rPr>
              <a:t>DisplayProductDetails</a:t>
            </a:r>
            <a:r>
              <a:rPr lang="en-US" b="0" i="0" dirty="0">
                <a:solidFill>
                  <a:srgbClr val="374151"/>
                </a:solidFill>
                <a:effectLst/>
                <a:latin typeface="Söhne"/>
              </a:rPr>
              <a:t> method implements the interface method to display the details of the book, including the name, price, author, and quantity.</a:t>
            </a:r>
          </a:p>
          <a:p>
            <a:endParaRPr lang="en-US" dirty="0"/>
          </a:p>
          <a:p>
            <a:pPr algn="l">
              <a:buFont typeface="Arial" panose="020B0604020202020204" pitchFamily="34" charset="0"/>
              <a:buNone/>
            </a:pPr>
            <a:r>
              <a:rPr lang="en-US" b="0" i="0" dirty="0">
                <a:solidFill>
                  <a:srgbClr val="374151"/>
                </a:solidFill>
                <a:effectLst/>
                <a:latin typeface="Söhne"/>
              </a:rPr>
              <a:t>This section also implements the </a:t>
            </a:r>
            <a:r>
              <a:rPr lang="en-US" b="1" i="0" dirty="0" err="1">
                <a:solidFill>
                  <a:srgbClr val="374151"/>
                </a:solidFill>
                <a:effectLst/>
                <a:latin typeface="Söhne"/>
              </a:rPr>
              <a:t>IPurchasable</a:t>
            </a:r>
            <a:r>
              <a:rPr lang="en-US" b="0" i="0" dirty="0">
                <a:solidFill>
                  <a:srgbClr val="374151"/>
                </a:solidFill>
                <a:effectLst/>
                <a:latin typeface="Söhne"/>
              </a:rPr>
              <a:t> interface for the </a:t>
            </a:r>
            <a:r>
              <a:rPr lang="en-US" b="1" i="0" dirty="0" err="1">
                <a:solidFill>
                  <a:srgbClr val="374151"/>
                </a:solidFill>
                <a:effectLst/>
                <a:latin typeface="Söhne"/>
              </a:rPr>
              <a:t>ElectronicPurchasable</a:t>
            </a:r>
            <a:r>
              <a:rPr lang="en-US" b="0" i="0" dirty="0">
                <a:solidFill>
                  <a:srgbClr val="374151"/>
                </a:solidFill>
                <a:effectLst/>
                <a:latin typeface="Söhne"/>
              </a:rPr>
              <a:t> class.</a:t>
            </a:r>
          </a:p>
          <a:p>
            <a:pPr algn="l">
              <a:buFont typeface="Arial" panose="020B0604020202020204" pitchFamily="34" charset="0"/>
              <a:buChar char="•"/>
            </a:pPr>
            <a:r>
              <a:rPr lang="en-US" b="0" i="0" dirty="0">
                <a:solidFill>
                  <a:srgbClr val="374151"/>
                </a:solidFill>
                <a:effectLst/>
                <a:latin typeface="Söhne"/>
              </a:rPr>
              <a:t>The class includes properties </a:t>
            </a:r>
            <a:r>
              <a:rPr lang="en-US" b="1" i="0" dirty="0">
                <a:solidFill>
                  <a:srgbClr val="374151"/>
                </a:solidFill>
                <a:effectLst/>
                <a:latin typeface="Söhne"/>
              </a:rPr>
              <a:t>Name</a:t>
            </a:r>
            <a:r>
              <a:rPr lang="en-US" b="0" i="0" dirty="0">
                <a:solidFill>
                  <a:srgbClr val="374151"/>
                </a:solidFill>
                <a:effectLst/>
                <a:latin typeface="Söhne"/>
              </a:rPr>
              <a:t>, </a:t>
            </a:r>
            <a:r>
              <a:rPr lang="en-US" b="1" i="0" dirty="0">
                <a:solidFill>
                  <a:srgbClr val="374151"/>
                </a:solidFill>
                <a:effectLst/>
                <a:latin typeface="Söhne"/>
              </a:rPr>
              <a:t>Price</a:t>
            </a:r>
            <a:r>
              <a:rPr lang="en-US" b="0" i="0" dirty="0">
                <a:solidFill>
                  <a:srgbClr val="374151"/>
                </a:solidFill>
                <a:effectLst/>
                <a:latin typeface="Söhne"/>
              </a:rPr>
              <a:t>, </a:t>
            </a:r>
            <a:r>
              <a:rPr lang="en-US" b="1" i="0" dirty="0">
                <a:solidFill>
                  <a:srgbClr val="374151"/>
                </a:solidFill>
                <a:effectLst/>
                <a:latin typeface="Söhne"/>
              </a:rPr>
              <a:t>Brand</a:t>
            </a:r>
            <a:r>
              <a:rPr lang="en-US" b="0" i="0" dirty="0">
                <a:solidFill>
                  <a:srgbClr val="374151"/>
                </a:solidFill>
                <a:effectLst/>
                <a:latin typeface="Söhne"/>
              </a:rPr>
              <a:t>, and </a:t>
            </a:r>
            <a:r>
              <a:rPr lang="en-US" b="1" i="0" dirty="0">
                <a:solidFill>
                  <a:srgbClr val="374151"/>
                </a:solidFill>
                <a:effectLst/>
                <a:latin typeface="Söhne"/>
              </a:rPr>
              <a:t>Quantity</a:t>
            </a:r>
            <a:r>
              <a:rPr lang="en-US" b="0" i="0" dirty="0">
                <a:solidFill>
                  <a:srgbClr val="374151"/>
                </a:solidFill>
                <a:effectLst/>
                <a:latin typeface="Söhne"/>
              </a:rPr>
              <a:t>, which represent the attributes of an electronic product.</a:t>
            </a:r>
          </a:p>
          <a:p>
            <a:pPr algn="l">
              <a:buFont typeface="Arial" panose="020B0604020202020204" pitchFamily="34" charset="0"/>
              <a:buChar char="•"/>
            </a:pPr>
            <a:r>
              <a:rPr lang="en-US" b="0" i="0" dirty="0">
                <a:solidFill>
                  <a:srgbClr val="374151"/>
                </a:solidFill>
                <a:effectLst/>
                <a:latin typeface="Söhne"/>
              </a:rPr>
              <a:t>Again, The </a:t>
            </a:r>
            <a:r>
              <a:rPr lang="en-US" b="1" i="0" dirty="0" err="1">
                <a:solidFill>
                  <a:srgbClr val="374151"/>
                </a:solidFill>
                <a:effectLst/>
                <a:latin typeface="Söhne"/>
              </a:rPr>
              <a:t>CalculateTotalPrice</a:t>
            </a:r>
            <a:r>
              <a:rPr lang="en-US" b="0" i="0" dirty="0">
                <a:solidFill>
                  <a:srgbClr val="374151"/>
                </a:solidFill>
                <a:effectLst/>
                <a:latin typeface="Söhne"/>
              </a:rPr>
              <a:t> method implements the interface method to calculate the total price of electronic products based on the given quantity, including a 10% tax.</a:t>
            </a:r>
          </a:p>
          <a:p>
            <a:pPr algn="l">
              <a:buFont typeface="Arial" panose="020B0604020202020204" pitchFamily="34" charset="0"/>
              <a:buChar char="•"/>
            </a:pPr>
            <a:r>
              <a:rPr lang="en-US" b="1" i="0" dirty="0" err="1">
                <a:solidFill>
                  <a:srgbClr val="374151"/>
                </a:solidFill>
                <a:effectLst/>
                <a:latin typeface="Söhne"/>
              </a:rPr>
              <a:t>DisplayProductDetails</a:t>
            </a:r>
            <a:r>
              <a:rPr lang="en-US" b="0" i="0" dirty="0">
                <a:solidFill>
                  <a:srgbClr val="374151"/>
                </a:solidFill>
                <a:effectLst/>
                <a:latin typeface="Söhne"/>
              </a:rPr>
              <a:t> implements the interface method to display the details of the electronic product, including the name, price, brand, and quantity.</a:t>
            </a:r>
          </a:p>
          <a:p>
            <a:endParaRPr lang="en-US" dirty="0"/>
          </a:p>
        </p:txBody>
      </p:sp>
      <p:sp>
        <p:nvSpPr>
          <p:cNvPr id="4" name="Slide Number Placeholder 3"/>
          <p:cNvSpPr>
            <a:spLocks noGrp="1"/>
          </p:cNvSpPr>
          <p:nvPr>
            <p:ph type="sldNum" sz="quarter" idx="5"/>
          </p:nvPr>
        </p:nvSpPr>
        <p:spPr/>
        <p:txBody>
          <a:bodyPr/>
          <a:lstStyle/>
          <a:p>
            <a:fld id="{A045CB6A-881D-1143-9C08-9E9E77AE93F8}" type="slidenum">
              <a:rPr lang="en-US" smtClean="0"/>
              <a:t>6</a:t>
            </a:fld>
            <a:endParaRPr lang="en-US"/>
          </a:p>
        </p:txBody>
      </p:sp>
    </p:spTree>
    <p:extLst>
      <p:ext uri="{BB962C8B-B14F-4D97-AF65-F5344CB8AC3E}">
        <p14:creationId xmlns:p14="http://schemas.microsoft.com/office/powerpoint/2010/main" val="38587137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This section contains the </a:t>
            </a:r>
            <a:r>
              <a:rPr lang="en-US" b="1" i="0" dirty="0">
                <a:solidFill>
                  <a:srgbClr val="374151"/>
                </a:solidFill>
                <a:effectLst/>
                <a:latin typeface="Söhne"/>
              </a:rPr>
              <a:t>Main</a:t>
            </a:r>
            <a:r>
              <a:rPr lang="en-US" b="0" i="0" dirty="0">
                <a:solidFill>
                  <a:srgbClr val="374151"/>
                </a:solidFill>
                <a:effectLst/>
                <a:latin typeface="Söhne"/>
              </a:rPr>
              <a:t> method.</a:t>
            </a:r>
          </a:p>
          <a:p>
            <a:pPr algn="l">
              <a:buFont typeface="Arial" panose="020B0604020202020204" pitchFamily="34" charset="0"/>
              <a:buNone/>
            </a:pPr>
            <a:r>
              <a:rPr lang="en-US" b="0" i="0" dirty="0">
                <a:solidFill>
                  <a:srgbClr val="374151"/>
                </a:solidFill>
                <a:effectLst/>
                <a:latin typeface="Söhne"/>
              </a:rPr>
              <a:t>The method creates a list of </a:t>
            </a:r>
            <a:r>
              <a:rPr lang="en-US" b="1" i="0" dirty="0" err="1">
                <a:solidFill>
                  <a:srgbClr val="374151"/>
                </a:solidFill>
                <a:effectLst/>
                <a:latin typeface="Söhne"/>
              </a:rPr>
              <a:t>IPurchasable</a:t>
            </a:r>
            <a:r>
              <a:rPr lang="en-US" b="0" i="0" dirty="0">
                <a:solidFill>
                  <a:srgbClr val="374151"/>
                </a:solidFill>
                <a:effectLst/>
                <a:latin typeface="Söhne"/>
              </a:rPr>
              <a:t> products and adds some predefined products (a book and an electronic item) to the list.</a:t>
            </a:r>
          </a:p>
          <a:p>
            <a:pPr algn="l">
              <a:buFont typeface="Arial" panose="020B0604020202020204" pitchFamily="34" charset="0"/>
              <a:buNone/>
            </a:pPr>
            <a:r>
              <a:rPr lang="en-US" b="0" i="0" dirty="0">
                <a:solidFill>
                  <a:srgbClr val="374151"/>
                </a:solidFill>
                <a:effectLst/>
                <a:latin typeface="Söhne"/>
              </a:rPr>
              <a:t>he program displays the available product options by iterating through the list and calling the </a:t>
            </a:r>
            <a:r>
              <a:rPr lang="en-US" b="1" i="0" dirty="0" err="1">
                <a:solidFill>
                  <a:srgbClr val="374151"/>
                </a:solidFill>
                <a:effectLst/>
                <a:latin typeface="Söhne"/>
              </a:rPr>
              <a:t>DisplayProductDetails</a:t>
            </a:r>
            <a:r>
              <a:rPr lang="en-US" b="0" i="0" dirty="0">
                <a:solidFill>
                  <a:srgbClr val="374151"/>
                </a:solidFill>
                <a:effectLst/>
                <a:latin typeface="Söhne"/>
              </a:rPr>
              <a:t> method for each product.</a:t>
            </a:r>
          </a:p>
        </p:txBody>
      </p:sp>
      <p:sp>
        <p:nvSpPr>
          <p:cNvPr id="4" name="Slide Number Placeholder 3"/>
          <p:cNvSpPr>
            <a:spLocks noGrp="1"/>
          </p:cNvSpPr>
          <p:nvPr>
            <p:ph type="sldNum" sz="quarter" idx="5"/>
          </p:nvPr>
        </p:nvSpPr>
        <p:spPr/>
        <p:txBody>
          <a:bodyPr/>
          <a:lstStyle/>
          <a:p>
            <a:fld id="{A045CB6A-881D-1143-9C08-9E9E77AE93F8}" type="slidenum">
              <a:rPr lang="en-US" smtClean="0"/>
              <a:t>7</a:t>
            </a:fld>
            <a:endParaRPr lang="en-US"/>
          </a:p>
        </p:txBody>
      </p:sp>
    </p:spTree>
    <p:extLst>
      <p:ext uri="{BB962C8B-B14F-4D97-AF65-F5344CB8AC3E}">
        <p14:creationId xmlns:p14="http://schemas.microsoft.com/office/powerpoint/2010/main" val="19997897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The user is prompted to select a product by entering the corresponding number.</a:t>
            </a:r>
          </a:p>
          <a:p>
            <a:pPr algn="l">
              <a:buFont typeface="Arial" panose="020B0604020202020204" pitchFamily="34" charset="0"/>
              <a:buNone/>
            </a:pPr>
            <a:r>
              <a:rPr lang="en-US" b="0" i="0" dirty="0">
                <a:solidFill>
                  <a:srgbClr val="374151"/>
                </a:solidFill>
                <a:effectLst/>
                <a:latin typeface="Söhne"/>
              </a:rPr>
              <a:t>The program validates the user's input and retrieves the selected product.</a:t>
            </a:r>
          </a:p>
          <a:p>
            <a:pPr algn="l">
              <a:buFont typeface="Arial" panose="020B0604020202020204" pitchFamily="34" charset="0"/>
              <a:buNone/>
            </a:pPr>
            <a:r>
              <a:rPr lang="en-US" b="0" i="0" dirty="0">
                <a:solidFill>
                  <a:srgbClr val="374151"/>
                </a:solidFill>
                <a:effectLst/>
                <a:latin typeface="Söhne"/>
              </a:rPr>
              <a:t>The selected product details are displayed using the </a:t>
            </a:r>
            <a:r>
              <a:rPr lang="en-US" b="1" i="0" dirty="0" err="1">
                <a:solidFill>
                  <a:srgbClr val="374151"/>
                </a:solidFill>
                <a:effectLst/>
                <a:latin typeface="Söhne"/>
              </a:rPr>
              <a:t>DisplayProductDetails</a:t>
            </a:r>
            <a:r>
              <a:rPr lang="en-US" b="0" i="0" dirty="0">
                <a:solidFill>
                  <a:srgbClr val="374151"/>
                </a:solidFill>
                <a:effectLst/>
                <a:latin typeface="Söhne"/>
              </a:rPr>
              <a:t> method.</a:t>
            </a:r>
          </a:p>
        </p:txBody>
      </p:sp>
      <p:sp>
        <p:nvSpPr>
          <p:cNvPr id="4" name="Slide Number Placeholder 3"/>
          <p:cNvSpPr>
            <a:spLocks noGrp="1"/>
          </p:cNvSpPr>
          <p:nvPr>
            <p:ph type="sldNum" sz="quarter" idx="5"/>
          </p:nvPr>
        </p:nvSpPr>
        <p:spPr/>
        <p:txBody>
          <a:bodyPr/>
          <a:lstStyle/>
          <a:p>
            <a:fld id="{A045CB6A-881D-1143-9C08-9E9E77AE93F8}" type="slidenum">
              <a:rPr lang="en-US" smtClean="0"/>
              <a:t>8</a:t>
            </a:fld>
            <a:endParaRPr lang="en-US"/>
          </a:p>
        </p:txBody>
      </p:sp>
    </p:spTree>
    <p:extLst>
      <p:ext uri="{BB962C8B-B14F-4D97-AF65-F5344CB8AC3E}">
        <p14:creationId xmlns:p14="http://schemas.microsoft.com/office/powerpoint/2010/main" val="852620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The user is prompted to enter the quantity for the selected product.</a:t>
            </a:r>
          </a:p>
          <a:p>
            <a:pPr algn="l">
              <a:buFont typeface="Arial" panose="020B0604020202020204" pitchFamily="34" charset="0"/>
              <a:buNone/>
            </a:pPr>
            <a:r>
              <a:rPr lang="en-US" b="0" i="0" dirty="0">
                <a:solidFill>
                  <a:srgbClr val="374151"/>
                </a:solidFill>
                <a:effectLst/>
                <a:latin typeface="Söhne"/>
              </a:rPr>
              <a:t>The quantity is updated in the selected product object.</a:t>
            </a:r>
          </a:p>
          <a:p>
            <a:pPr algn="l">
              <a:buFont typeface="Arial" panose="020B0604020202020204" pitchFamily="34" charset="0"/>
              <a:buNone/>
            </a:pPr>
            <a:r>
              <a:rPr lang="en-US" b="0" i="0" dirty="0">
                <a:solidFill>
                  <a:srgbClr val="374151"/>
                </a:solidFill>
                <a:effectLst/>
                <a:latin typeface="Söhne"/>
              </a:rPr>
              <a:t>The program displays the updated product details and calculates the total price using the </a:t>
            </a:r>
            <a:r>
              <a:rPr lang="en-US" b="1" i="0" dirty="0" err="1">
                <a:solidFill>
                  <a:srgbClr val="374151"/>
                </a:solidFill>
                <a:effectLst/>
                <a:latin typeface="Söhne"/>
              </a:rPr>
              <a:t>CalculateTotalPrice</a:t>
            </a:r>
            <a:r>
              <a:rPr lang="en-US" b="0" i="0" dirty="0">
                <a:solidFill>
                  <a:srgbClr val="374151"/>
                </a:solidFill>
                <a:effectLst/>
                <a:latin typeface="Söhne"/>
              </a:rPr>
              <a:t> method, including any applicable tax.</a:t>
            </a:r>
          </a:p>
          <a:p>
            <a:pPr algn="l">
              <a:buFont typeface="Arial" panose="020B0604020202020204" pitchFamily="34" charset="0"/>
              <a:buNone/>
            </a:pPr>
            <a:r>
              <a:rPr lang="en-US" b="0" i="0" dirty="0">
                <a:solidFill>
                  <a:srgbClr val="374151"/>
                </a:solidFill>
                <a:effectLst/>
                <a:latin typeface="Söhne"/>
              </a:rPr>
              <a:t>Finally, the program waits for user input before exiting.</a:t>
            </a:r>
          </a:p>
          <a:p>
            <a:endParaRPr lang="en-US" dirty="0"/>
          </a:p>
          <a:p>
            <a:pPr algn="l">
              <a:buFont typeface="Arial" panose="020B0604020202020204" pitchFamily="34" charset="0"/>
              <a:buNone/>
            </a:pPr>
            <a:endParaRPr lang="en-US" b="0" i="0" dirty="0">
              <a:solidFill>
                <a:srgbClr val="374151"/>
              </a:solidFill>
              <a:effectLst/>
              <a:latin typeface="Söhne"/>
            </a:endParaRPr>
          </a:p>
        </p:txBody>
      </p:sp>
      <p:sp>
        <p:nvSpPr>
          <p:cNvPr id="4" name="Slide Number Placeholder 3"/>
          <p:cNvSpPr>
            <a:spLocks noGrp="1"/>
          </p:cNvSpPr>
          <p:nvPr>
            <p:ph type="sldNum" sz="quarter" idx="5"/>
          </p:nvPr>
        </p:nvSpPr>
        <p:spPr/>
        <p:txBody>
          <a:bodyPr/>
          <a:lstStyle/>
          <a:p>
            <a:fld id="{A045CB6A-881D-1143-9C08-9E9E77AE93F8}" type="slidenum">
              <a:rPr lang="en-US" smtClean="0"/>
              <a:t>9</a:t>
            </a:fld>
            <a:endParaRPr lang="en-US"/>
          </a:p>
        </p:txBody>
      </p:sp>
    </p:spTree>
    <p:extLst>
      <p:ext uri="{BB962C8B-B14F-4D97-AF65-F5344CB8AC3E}">
        <p14:creationId xmlns:p14="http://schemas.microsoft.com/office/powerpoint/2010/main" val="859558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7/18/2023</a:t>
            </a:fld>
            <a:endParaRPr lang="en-US"/>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1713600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7/18/2023</a:t>
            </a:fld>
            <a:endParaRPr lang="en-US"/>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880540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7/18/2023</a:t>
            </a:fld>
            <a:endParaRPr lang="en-US"/>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134329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7/18/2023</a:t>
            </a:fld>
            <a:endParaRPr lang="en-US"/>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1454601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7/18/2023</a:t>
            </a:fld>
            <a:endParaRPr lang="en-US"/>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4843468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7/18/2023</a:t>
            </a:fld>
            <a:endParaRPr lang="en-US"/>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1033464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7/18/2023</a:t>
            </a:fld>
            <a:endParaRPr lang="en-US"/>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84414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7/18/2023</a:t>
            </a:fld>
            <a:endParaRPr lang="en-US"/>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8447783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7/18/2023</a:t>
            </a:fld>
            <a:endParaRPr lang="en-US"/>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3283117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7/18/2023</a:t>
            </a:fld>
            <a:endParaRPr lang="en-US"/>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24560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7/18/2023</a:t>
            </a:fld>
            <a:endParaRPr lang="en-US"/>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93964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7/18/2023</a:t>
            </a:fld>
            <a:endParaRPr lang="en-US" spc="5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a:p>
        </p:txBody>
      </p:sp>
    </p:spTree>
    <p:extLst>
      <p:ext uri="{BB962C8B-B14F-4D97-AF65-F5344CB8AC3E}">
        <p14:creationId xmlns:p14="http://schemas.microsoft.com/office/powerpoint/2010/main" val="2654127061"/>
      </p:ext>
    </p:extLst>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50" r:id="rId6"/>
    <p:sldLayoutId id="2147483745" r:id="rId7"/>
    <p:sldLayoutId id="2147483746" r:id="rId8"/>
    <p:sldLayoutId id="2147483747" r:id="rId9"/>
    <p:sldLayoutId id="2147483749" r:id="rId10"/>
    <p:sldLayoutId id="2147483748"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0">
            <a:extLst>
              <a:ext uri="{FF2B5EF4-FFF2-40B4-BE49-F238E27FC236}">
                <a16:creationId xmlns:a16="http://schemas.microsoft.com/office/drawing/2014/main" id="{5C60DF7C-88F0-40A5-96EC-BABE7A4A3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7534655"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D6A49046-86CD-1D65-8B7E-A6C649F771C9}"/>
              </a:ext>
            </a:extLst>
          </p:cNvPr>
          <p:cNvSpPr>
            <a:spLocks noGrp="1"/>
          </p:cNvSpPr>
          <p:nvPr>
            <p:ph type="subTitle" idx="1"/>
          </p:nvPr>
        </p:nvSpPr>
        <p:spPr>
          <a:xfrm>
            <a:off x="41400" y="4532789"/>
            <a:ext cx="7451856" cy="2325211"/>
          </a:xfrm>
        </p:spPr>
        <p:txBody>
          <a:bodyPr anchor="t">
            <a:normAutofit/>
          </a:bodyPr>
          <a:lstStyle/>
          <a:p>
            <a:r>
              <a:rPr lang="en-US" dirty="0"/>
              <a:t>Quality Automation: </a:t>
            </a:r>
          </a:p>
          <a:p>
            <a:r>
              <a:rPr lang="en-US" sz="2800" dirty="0"/>
              <a:t>C# – Collections Framework</a:t>
            </a:r>
            <a:endParaRPr lang="en-US" dirty="0"/>
          </a:p>
        </p:txBody>
      </p:sp>
      <p:pic>
        <p:nvPicPr>
          <p:cNvPr id="19" name="Picture 3" descr="An abstract genetic concept">
            <a:extLst>
              <a:ext uri="{FF2B5EF4-FFF2-40B4-BE49-F238E27FC236}">
                <a16:creationId xmlns:a16="http://schemas.microsoft.com/office/drawing/2014/main" id="{468C797A-121B-F6EB-B714-C49D56CDD331}"/>
              </a:ext>
            </a:extLst>
          </p:cNvPr>
          <p:cNvPicPr>
            <a:picLocks noChangeAspect="1"/>
          </p:cNvPicPr>
          <p:nvPr/>
        </p:nvPicPr>
        <p:blipFill rotWithShape="1">
          <a:blip r:embed="rId3"/>
          <a:srcRect l="18541" r="13548"/>
          <a:stretch/>
        </p:blipFill>
        <p:spPr>
          <a:xfrm>
            <a:off x="7534655" y="10"/>
            <a:ext cx="4657345" cy="6857990"/>
          </a:xfrm>
          <a:prstGeom prst="rect">
            <a:avLst/>
          </a:prstGeom>
        </p:spPr>
      </p:pic>
      <p:pic>
        <p:nvPicPr>
          <p:cNvPr id="6" name="Picture 5" descr="Icon&#10;&#10;Description automatically generated with medium confidence">
            <a:extLst>
              <a:ext uri="{FF2B5EF4-FFF2-40B4-BE49-F238E27FC236}">
                <a16:creationId xmlns:a16="http://schemas.microsoft.com/office/drawing/2014/main" id="{676C38A5-85B3-7933-18E3-FC4D49A1441C}"/>
              </a:ext>
            </a:extLst>
          </p:cNvPr>
          <p:cNvPicPr>
            <a:picLocks noChangeAspect="1"/>
          </p:cNvPicPr>
          <p:nvPr/>
        </p:nvPicPr>
        <p:blipFill>
          <a:blip r:embed="rId4"/>
          <a:stretch>
            <a:fillRect/>
          </a:stretch>
        </p:blipFill>
        <p:spPr>
          <a:xfrm>
            <a:off x="4047258" y="3519587"/>
            <a:ext cx="3210892" cy="442178"/>
          </a:xfrm>
          <a:prstGeom prst="rect">
            <a:avLst/>
          </a:prstGeom>
        </p:spPr>
      </p:pic>
      <p:pic>
        <p:nvPicPr>
          <p:cNvPr id="2" name="Picture 3" descr="A picture containing text, sign&#10;&#10;Description automatically generated">
            <a:extLst>
              <a:ext uri="{FF2B5EF4-FFF2-40B4-BE49-F238E27FC236}">
                <a16:creationId xmlns:a16="http://schemas.microsoft.com/office/drawing/2014/main" id="{AB45C539-5358-FF74-64AD-7FCB05B1DAED}"/>
              </a:ext>
            </a:extLst>
          </p:cNvPr>
          <p:cNvPicPr>
            <a:picLocks noChangeAspect="1"/>
          </p:cNvPicPr>
          <p:nvPr/>
        </p:nvPicPr>
        <p:blipFill>
          <a:blip r:embed="rId5"/>
          <a:stretch>
            <a:fillRect/>
          </a:stretch>
        </p:blipFill>
        <p:spPr>
          <a:xfrm>
            <a:off x="331350" y="613595"/>
            <a:ext cx="11526251" cy="1275561"/>
          </a:xfrm>
          <a:prstGeom prst="rect">
            <a:avLst/>
          </a:prstGeom>
        </p:spPr>
      </p:pic>
    </p:spTree>
    <p:extLst>
      <p:ext uri="{BB962C8B-B14F-4D97-AF65-F5344CB8AC3E}">
        <p14:creationId xmlns:p14="http://schemas.microsoft.com/office/powerpoint/2010/main" val="31613127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7C91B2-8D8B-3FFE-2DB0-257897BC346F}"/>
              </a:ext>
            </a:extLst>
          </p:cNvPr>
          <p:cNvSpPr>
            <a:spLocks noGrp="1"/>
          </p:cNvSpPr>
          <p:nvPr>
            <p:ph type="title"/>
          </p:nvPr>
        </p:nvSpPr>
        <p:spPr>
          <a:xfrm>
            <a:off x="479611" y="317499"/>
            <a:ext cx="5136775" cy="2095501"/>
          </a:xfrm>
        </p:spPr>
        <p:txBody>
          <a:bodyPr>
            <a:normAutofit/>
          </a:bodyPr>
          <a:lstStyle/>
          <a:p>
            <a:pPr algn="ctr"/>
            <a:r>
              <a:rPr lang="en-US" sz="4600" dirty="0">
                <a:solidFill>
                  <a:schemeClr val="tx1"/>
                </a:solidFill>
              </a:rPr>
              <a:t>Collections Framework</a:t>
            </a:r>
            <a:endParaRPr lang="en-US" sz="1000" dirty="0">
              <a:solidFill>
                <a:schemeClr val="tx1"/>
              </a:solidFill>
            </a:endParaRPr>
          </a:p>
        </p:txBody>
      </p:sp>
      <p:sp>
        <p:nvSpPr>
          <p:cNvPr id="3" name="Content Placeholder 2">
            <a:extLst>
              <a:ext uri="{FF2B5EF4-FFF2-40B4-BE49-F238E27FC236}">
                <a16:creationId xmlns:a16="http://schemas.microsoft.com/office/drawing/2014/main" id="{CF7DF6E7-D8AE-9A86-90FA-395A2B338B38}"/>
              </a:ext>
            </a:extLst>
          </p:cNvPr>
          <p:cNvSpPr>
            <a:spLocks noGrp="1"/>
          </p:cNvSpPr>
          <p:nvPr>
            <p:ph idx="1"/>
          </p:nvPr>
        </p:nvSpPr>
        <p:spPr>
          <a:xfrm>
            <a:off x="479611" y="2647951"/>
            <a:ext cx="5136776" cy="3594100"/>
          </a:xfrm>
        </p:spPr>
        <p:txBody>
          <a:bodyPr anchor="t">
            <a:normAutofit fontScale="62500" lnSpcReduction="20000"/>
          </a:bodyPr>
          <a:lstStyle/>
          <a:p>
            <a:r>
              <a:rPr lang="en-US" b="1" u="sng" dirty="0"/>
              <a:t>Collection</a:t>
            </a:r>
            <a:r>
              <a:rPr lang="en-US" b="1" dirty="0"/>
              <a:t>: </a:t>
            </a:r>
            <a:r>
              <a:rPr lang="en-US" dirty="0"/>
              <a:t>Object that represents a group of objects. </a:t>
            </a:r>
          </a:p>
          <a:p>
            <a:endParaRPr lang="en-US" dirty="0"/>
          </a:p>
          <a:p>
            <a:pPr marL="457200" indent="-457200">
              <a:buFont typeface="Arial" panose="020B0604020202020204" pitchFamily="34" charset="0"/>
              <a:buChar char="•"/>
            </a:pPr>
            <a:r>
              <a:rPr lang="en-US" sz="2400" dirty="0"/>
              <a:t>Reduce Programmer Effort </a:t>
            </a:r>
          </a:p>
          <a:p>
            <a:pPr marL="457200" indent="-457200">
              <a:buFont typeface="Arial" panose="020B0604020202020204" pitchFamily="34" charset="0"/>
              <a:buChar char="•"/>
            </a:pPr>
            <a:r>
              <a:rPr lang="en-US" sz="2400" dirty="0"/>
              <a:t>Increases Performance</a:t>
            </a:r>
          </a:p>
          <a:p>
            <a:pPr marL="457200" indent="-457200">
              <a:buFont typeface="Arial" panose="020B0604020202020204" pitchFamily="34" charset="0"/>
              <a:buChar char="•"/>
            </a:pPr>
            <a:r>
              <a:rPr lang="en-US" sz="2400" dirty="0"/>
              <a:t>Provides Interoperability Between Unrelated APIs</a:t>
            </a:r>
          </a:p>
          <a:p>
            <a:pPr marL="457200" indent="-457200">
              <a:buFont typeface="Arial" panose="020B0604020202020204" pitchFamily="34" charset="0"/>
              <a:buChar char="•"/>
            </a:pPr>
            <a:r>
              <a:rPr lang="en-US" sz="2400" dirty="0"/>
              <a:t>Reduces the Effort to Learn APIs</a:t>
            </a:r>
          </a:p>
          <a:p>
            <a:pPr marL="457200" indent="-457200">
              <a:buFont typeface="Arial" panose="020B0604020202020204" pitchFamily="34" charset="0"/>
              <a:buChar char="•"/>
            </a:pPr>
            <a:r>
              <a:rPr lang="en-US" sz="2400" dirty="0"/>
              <a:t>Reduces the Effort Required to Design and Implement APIs</a:t>
            </a:r>
          </a:p>
          <a:p>
            <a:pPr marL="457200" indent="-457200">
              <a:buFont typeface="Arial" panose="020B0604020202020204" pitchFamily="34" charset="0"/>
              <a:buChar char="•"/>
            </a:pPr>
            <a:r>
              <a:rPr lang="en-US" sz="2400" dirty="0"/>
              <a:t>Fosters Software Reuse</a:t>
            </a:r>
          </a:p>
          <a:p>
            <a:pPr marL="457200" indent="-457200">
              <a:buFont typeface="Arial" panose="020B0604020202020204" pitchFamily="34" charset="0"/>
              <a:buChar char="•"/>
            </a:pPr>
            <a:endParaRPr lang="en-US" sz="2400" dirty="0"/>
          </a:p>
          <a:p>
            <a:pPr marL="457200" indent="-457200">
              <a:buFont typeface="Arial" panose="020B0604020202020204" pitchFamily="34" charset="0"/>
              <a:buChar char="•"/>
            </a:pPr>
            <a:endParaRPr lang="en-US" sz="2400" dirty="0"/>
          </a:p>
          <a:p>
            <a:endParaRPr lang="en-US" dirty="0"/>
          </a:p>
        </p:txBody>
      </p:sp>
      <p:pic>
        <p:nvPicPr>
          <p:cNvPr id="5" name="Picture 4" descr="A group of retro robot toys">
            <a:extLst>
              <a:ext uri="{FF2B5EF4-FFF2-40B4-BE49-F238E27FC236}">
                <a16:creationId xmlns:a16="http://schemas.microsoft.com/office/drawing/2014/main" id="{8D809E63-65AE-6AA0-3982-FFA22A2C5120}"/>
              </a:ext>
            </a:extLst>
          </p:cNvPr>
          <p:cNvPicPr>
            <a:picLocks noChangeAspect="1"/>
          </p:cNvPicPr>
          <p:nvPr/>
        </p:nvPicPr>
        <p:blipFill rotWithShape="1">
          <a:blip r:embed="rId3"/>
          <a:srcRect l="19418" r="17011"/>
          <a:stretch/>
        </p:blipFill>
        <p:spPr>
          <a:xfrm>
            <a:off x="6094474" y="10"/>
            <a:ext cx="6097526" cy="6857990"/>
          </a:xfrm>
          <a:prstGeom prst="rect">
            <a:avLst/>
          </a:prstGeom>
        </p:spPr>
      </p:pic>
      <p:sp>
        <p:nvSpPr>
          <p:cNvPr id="7" name="TextBox 6">
            <a:extLst>
              <a:ext uri="{FF2B5EF4-FFF2-40B4-BE49-F238E27FC236}">
                <a16:creationId xmlns:a16="http://schemas.microsoft.com/office/drawing/2014/main" id="{EB0A5CB5-70C3-2607-F508-37740D647932}"/>
              </a:ext>
            </a:extLst>
          </p:cNvPr>
          <p:cNvSpPr txBox="1"/>
          <p:nvPr/>
        </p:nvSpPr>
        <p:spPr>
          <a:xfrm>
            <a:off x="6094474" y="6393930"/>
            <a:ext cx="6152028" cy="261610"/>
          </a:xfrm>
          <a:prstGeom prst="rect">
            <a:avLst/>
          </a:prstGeom>
          <a:noFill/>
        </p:spPr>
        <p:txBody>
          <a:bodyPr wrap="square">
            <a:spAutoFit/>
          </a:bodyPr>
          <a:lstStyle/>
          <a:p>
            <a:pPr algn="ctr"/>
            <a:r>
              <a:rPr lang="en-US" sz="1100" dirty="0">
                <a:solidFill>
                  <a:schemeClr val="bg1"/>
                </a:solidFill>
              </a:rPr>
              <a:t>https://</a:t>
            </a:r>
            <a:r>
              <a:rPr lang="en-US" sz="1100" dirty="0" err="1">
                <a:solidFill>
                  <a:schemeClr val="bg1"/>
                </a:solidFill>
              </a:rPr>
              <a:t>docs.oracle.com</a:t>
            </a:r>
            <a:r>
              <a:rPr lang="en-US" sz="1100" dirty="0">
                <a:solidFill>
                  <a:schemeClr val="bg1"/>
                </a:solidFill>
              </a:rPr>
              <a:t>/</a:t>
            </a:r>
            <a:r>
              <a:rPr lang="en-US" sz="1100" dirty="0" err="1">
                <a:solidFill>
                  <a:schemeClr val="bg1"/>
                </a:solidFill>
              </a:rPr>
              <a:t>javase</a:t>
            </a:r>
            <a:r>
              <a:rPr lang="en-US" sz="1100" dirty="0">
                <a:solidFill>
                  <a:schemeClr val="bg1"/>
                </a:solidFill>
              </a:rPr>
              <a:t>/8/docs/technotes/guides/collections/</a:t>
            </a:r>
            <a:r>
              <a:rPr lang="en-US" sz="1100" dirty="0" err="1">
                <a:solidFill>
                  <a:schemeClr val="bg1"/>
                </a:solidFill>
              </a:rPr>
              <a:t>overview.html</a:t>
            </a:r>
            <a:endParaRPr lang="en-US" sz="3200" dirty="0">
              <a:solidFill>
                <a:schemeClr val="bg1"/>
              </a:solidFill>
            </a:endParaRPr>
          </a:p>
        </p:txBody>
      </p:sp>
    </p:spTree>
    <p:extLst>
      <p:ext uri="{BB962C8B-B14F-4D97-AF65-F5344CB8AC3E}">
        <p14:creationId xmlns:p14="http://schemas.microsoft.com/office/powerpoint/2010/main" val="160706225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734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506AC80-68AE-6503-98F3-98867AC7E698}"/>
              </a:ext>
            </a:extLst>
          </p:cNvPr>
          <p:cNvSpPr>
            <a:spLocks noGrp="1"/>
          </p:cNvSpPr>
          <p:nvPr>
            <p:ph type="title"/>
          </p:nvPr>
        </p:nvSpPr>
        <p:spPr>
          <a:xfrm>
            <a:off x="960120" y="643467"/>
            <a:ext cx="3212593" cy="5571066"/>
          </a:xfrm>
        </p:spPr>
        <p:txBody>
          <a:bodyPr>
            <a:normAutofit/>
          </a:bodyPr>
          <a:lstStyle/>
          <a:p>
            <a:r>
              <a:rPr lang="en-US" sz="4100"/>
              <a:t>Collection Framework Components</a:t>
            </a:r>
          </a:p>
        </p:txBody>
      </p:sp>
      <p:graphicFrame>
        <p:nvGraphicFramePr>
          <p:cNvPr id="5" name="Content Placeholder 2">
            <a:extLst>
              <a:ext uri="{FF2B5EF4-FFF2-40B4-BE49-F238E27FC236}">
                <a16:creationId xmlns:a16="http://schemas.microsoft.com/office/drawing/2014/main" id="{4055D557-DBF6-A9B5-AD69-E5740FFD27EE}"/>
              </a:ext>
            </a:extLst>
          </p:cNvPr>
          <p:cNvGraphicFramePr>
            <a:graphicFrameLocks noGrp="1"/>
          </p:cNvGraphicFramePr>
          <p:nvPr>
            <p:ph idx="1"/>
            <p:extLst>
              <p:ext uri="{D42A27DB-BD31-4B8C-83A1-F6EECF244321}">
                <p14:modId xmlns:p14="http://schemas.microsoft.com/office/powerpoint/2010/main" val="2335475041"/>
              </p:ext>
            </p:extLst>
          </p:nvPr>
        </p:nvGraphicFramePr>
        <p:xfrm>
          <a:off x="5411638" y="643467"/>
          <a:ext cx="5816750" cy="55710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562581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5281-FDA5-FA77-E07F-DA201B45DA29}"/>
              </a:ext>
            </a:extLst>
          </p:cNvPr>
          <p:cNvSpPr>
            <a:spLocks noGrp="1"/>
          </p:cNvSpPr>
          <p:nvPr>
            <p:ph type="title"/>
          </p:nvPr>
        </p:nvSpPr>
        <p:spPr/>
        <p:txBody>
          <a:bodyPr>
            <a:normAutofit fontScale="90000"/>
          </a:bodyPr>
          <a:lstStyle/>
          <a:p>
            <a:pPr algn="ctr"/>
            <a:r>
              <a:rPr lang="en-US" dirty="0"/>
              <a:t>Differences between collection sets and Lists</a:t>
            </a:r>
          </a:p>
        </p:txBody>
      </p:sp>
      <p:graphicFrame>
        <p:nvGraphicFramePr>
          <p:cNvPr id="4" name="Table 4">
            <a:extLst>
              <a:ext uri="{FF2B5EF4-FFF2-40B4-BE49-F238E27FC236}">
                <a16:creationId xmlns:a16="http://schemas.microsoft.com/office/drawing/2014/main" id="{15B8D406-537A-BFC5-937A-11F8ED34AADB}"/>
              </a:ext>
            </a:extLst>
          </p:cNvPr>
          <p:cNvGraphicFramePr>
            <a:graphicFrameLocks noGrp="1"/>
          </p:cNvGraphicFramePr>
          <p:nvPr>
            <p:ph idx="1"/>
            <p:extLst>
              <p:ext uri="{D42A27DB-BD31-4B8C-83A1-F6EECF244321}">
                <p14:modId xmlns:p14="http://schemas.microsoft.com/office/powerpoint/2010/main" val="1481039720"/>
              </p:ext>
            </p:extLst>
          </p:nvPr>
        </p:nvGraphicFramePr>
        <p:xfrm>
          <a:off x="1599283" y="3031378"/>
          <a:ext cx="8990385" cy="2667000"/>
        </p:xfrm>
        <a:graphic>
          <a:graphicData uri="http://schemas.openxmlformats.org/drawingml/2006/table">
            <a:tbl>
              <a:tblPr firstRow="1" bandRow="1">
                <a:tableStyleId>{5C22544A-7EE6-4342-B048-85BDC9FD1C3A}</a:tableStyleId>
              </a:tblPr>
              <a:tblGrid>
                <a:gridCol w="2996795">
                  <a:extLst>
                    <a:ext uri="{9D8B030D-6E8A-4147-A177-3AD203B41FA5}">
                      <a16:colId xmlns:a16="http://schemas.microsoft.com/office/drawing/2014/main" val="1949738323"/>
                    </a:ext>
                  </a:extLst>
                </a:gridCol>
                <a:gridCol w="2996795">
                  <a:extLst>
                    <a:ext uri="{9D8B030D-6E8A-4147-A177-3AD203B41FA5}">
                      <a16:colId xmlns:a16="http://schemas.microsoft.com/office/drawing/2014/main" val="2221077013"/>
                    </a:ext>
                  </a:extLst>
                </a:gridCol>
                <a:gridCol w="2996795">
                  <a:extLst>
                    <a:ext uri="{9D8B030D-6E8A-4147-A177-3AD203B41FA5}">
                      <a16:colId xmlns:a16="http://schemas.microsoft.com/office/drawing/2014/main" val="4274714329"/>
                    </a:ext>
                  </a:extLst>
                </a:gridCol>
              </a:tblGrid>
              <a:tr h="370840">
                <a:tc>
                  <a:txBody>
                    <a:bodyPr/>
                    <a:lstStyle/>
                    <a:p>
                      <a:endParaRPr lang="en-US" dirty="0"/>
                    </a:p>
                  </a:txBody>
                  <a:tcPr/>
                </a:tc>
                <a:tc>
                  <a:txBody>
                    <a:bodyPr/>
                    <a:lstStyle/>
                    <a:p>
                      <a:pPr algn="ctr"/>
                      <a:r>
                        <a:rPr lang="en-US" dirty="0"/>
                        <a:t>SET</a:t>
                      </a:r>
                    </a:p>
                  </a:txBody>
                  <a:tcPr/>
                </a:tc>
                <a:tc>
                  <a:txBody>
                    <a:bodyPr/>
                    <a:lstStyle/>
                    <a:p>
                      <a:pPr algn="ctr"/>
                      <a:r>
                        <a:rPr lang="en-US" dirty="0"/>
                        <a:t>LIST</a:t>
                      </a:r>
                    </a:p>
                  </a:txBody>
                  <a:tcPr/>
                </a:tc>
                <a:extLst>
                  <a:ext uri="{0D108BD9-81ED-4DB2-BD59-A6C34878D82A}">
                    <a16:rowId xmlns:a16="http://schemas.microsoft.com/office/drawing/2014/main" val="4038612895"/>
                  </a:ext>
                </a:extLst>
              </a:tr>
              <a:tr h="370840">
                <a:tc>
                  <a:txBody>
                    <a:bodyPr/>
                    <a:lstStyle/>
                    <a:p>
                      <a:pPr algn="r"/>
                      <a:r>
                        <a:rPr lang="en-US" dirty="0"/>
                        <a:t>Duplication of Elements </a:t>
                      </a:r>
                    </a:p>
                  </a:txBody>
                  <a:tcPr/>
                </a:tc>
                <a:tc>
                  <a:txBody>
                    <a:bodyPr/>
                    <a:lstStyle/>
                    <a:p>
                      <a:pPr algn="ctr"/>
                      <a:r>
                        <a:rPr lang="en-US" sz="1400" dirty="0"/>
                        <a:t>No duplicates</a:t>
                      </a:r>
                    </a:p>
                  </a:txBody>
                  <a:tcPr/>
                </a:tc>
                <a:tc>
                  <a:txBody>
                    <a:bodyPr/>
                    <a:lstStyle/>
                    <a:p>
                      <a:pPr algn="ctr"/>
                      <a:r>
                        <a:rPr lang="en-US" sz="1400" dirty="0"/>
                        <a:t>Allows duplicates</a:t>
                      </a:r>
                    </a:p>
                  </a:txBody>
                  <a:tcPr/>
                </a:tc>
                <a:extLst>
                  <a:ext uri="{0D108BD9-81ED-4DB2-BD59-A6C34878D82A}">
                    <a16:rowId xmlns:a16="http://schemas.microsoft.com/office/drawing/2014/main" val="609767665"/>
                  </a:ext>
                </a:extLst>
              </a:tr>
              <a:tr h="370840">
                <a:tc>
                  <a:txBody>
                    <a:bodyPr/>
                    <a:lstStyle/>
                    <a:p>
                      <a:pPr algn="r"/>
                      <a:r>
                        <a:rPr lang="en-US" dirty="0"/>
                        <a:t>Order of Elements</a:t>
                      </a:r>
                    </a:p>
                  </a:txBody>
                  <a:tcPr/>
                </a:tc>
                <a:tc>
                  <a:txBody>
                    <a:bodyPr/>
                    <a:lstStyle/>
                    <a:p>
                      <a:pPr algn="ctr"/>
                      <a:r>
                        <a:rPr lang="en-US" sz="1400" dirty="0"/>
                        <a:t>Not ordered</a:t>
                      </a:r>
                    </a:p>
                  </a:txBody>
                  <a:tcPr/>
                </a:tc>
                <a:tc>
                  <a:txBody>
                    <a:bodyPr/>
                    <a:lstStyle/>
                    <a:p>
                      <a:pPr algn="ctr"/>
                      <a:r>
                        <a:rPr lang="en-US" sz="1400" dirty="0"/>
                        <a:t>Preserves ordering of elements</a:t>
                      </a:r>
                    </a:p>
                  </a:txBody>
                  <a:tcPr/>
                </a:tc>
                <a:extLst>
                  <a:ext uri="{0D108BD9-81ED-4DB2-BD59-A6C34878D82A}">
                    <a16:rowId xmlns:a16="http://schemas.microsoft.com/office/drawing/2014/main" val="953783417"/>
                  </a:ext>
                </a:extLst>
              </a:tr>
              <a:tr h="370840">
                <a:tc>
                  <a:txBody>
                    <a:bodyPr/>
                    <a:lstStyle/>
                    <a:p>
                      <a:pPr algn="r"/>
                      <a:r>
                        <a:rPr lang="en-US" dirty="0"/>
                        <a:t>Element Access</a:t>
                      </a:r>
                    </a:p>
                  </a:txBody>
                  <a:tcPr/>
                </a:tc>
                <a:tc>
                  <a:txBody>
                    <a:bodyPr/>
                    <a:lstStyle/>
                    <a:p>
                      <a:pPr algn="ctr"/>
                      <a:r>
                        <a:rPr lang="en-US" sz="1400" dirty="0"/>
                        <a:t>Accessed via iteration </a:t>
                      </a:r>
                    </a:p>
                    <a:p>
                      <a:pPr algn="ctr"/>
                      <a:r>
                        <a:rPr lang="en-US" sz="1400" dirty="0"/>
                        <a:t>(no direct access) </a:t>
                      </a:r>
                    </a:p>
                  </a:txBody>
                  <a:tcPr/>
                </a:tc>
                <a:tc>
                  <a:txBody>
                    <a:bodyPr/>
                    <a:lstStyle/>
                    <a:p>
                      <a:pPr algn="ctr"/>
                      <a:r>
                        <a:rPr lang="en-US" sz="1400" dirty="0"/>
                        <a:t>Access using index or random access</a:t>
                      </a:r>
                    </a:p>
                  </a:txBody>
                  <a:tcPr/>
                </a:tc>
                <a:extLst>
                  <a:ext uri="{0D108BD9-81ED-4DB2-BD59-A6C34878D82A}">
                    <a16:rowId xmlns:a16="http://schemas.microsoft.com/office/drawing/2014/main" val="369759454"/>
                  </a:ext>
                </a:extLst>
              </a:tr>
              <a:tr h="370840">
                <a:tc>
                  <a:txBody>
                    <a:bodyPr/>
                    <a:lstStyle/>
                    <a:p>
                      <a:pPr algn="r"/>
                      <a:r>
                        <a:rPr lang="en-US" dirty="0"/>
                        <a:t>Use Case</a:t>
                      </a:r>
                    </a:p>
                  </a:txBody>
                  <a:tcPr/>
                </a:tc>
                <a:tc>
                  <a:txBody>
                    <a:bodyPr/>
                    <a:lstStyle/>
                    <a:p>
                      <a:pPr algn="ctr"/>
                      <a:r>
                        <a:rPr lang="en-US" sz="1400" dirty="0"/>
                        <a:t>Use when uniqueness matters and order isn’t a concern</a:t>
                      </a:r>
                    </a:p>
                  </a:txBody>
                  <a:tcPr/>
                </a:tc>
                <a:tc>
                  <a:txBody>
                    <a:bodyPr/>
                    <a:lstStyle/>
                    <a:p>
                      <a:pPr algn="ctr"/>
                      <a:r>
                        <a:rPr lang="en-US" sz="1400" dirty="0"/>
                        <a:t>Use when order of elements matters and duplicates are allowed</a:t>
                      </a:r>
                    </a:p>
                  </a:txBody>
                  <a:tcPr/>
                </a:tc>
                <a:extLst>
                  <a:ext uri="{0D108BD9-81ED-4DB2-BD59-A6C34878D82A}">
                    <a16:rowId xmlns:a16="http://schemas.microsoft.com/office/drawing/2014/main" val="977029909"/>
                  </a:ext>
                </a:extLst>
              </a:tr>
              <a:tr h="370840">
                <a:tc>
                  <a:txBody>
                    <a:bodyPr/>
                    <a:lstStyle/>
                    <a:p>
                      <a:pPr algn="r"/>
                      <a:r>
                        <a:rPr lang="en-US" b="1" i="0" dirty="0">
                          <a:solidFill>
                            <a:srgbClr val="000000"/>
                          </a:solidFill>
                          <a:effectLst/>
                          <a:latin typeface="Söhne"/>
                        </a:rPr>
                        <a:t>Performance</a:t>
                      </a:r>
                      <a:endParaRPr lang="en-US" b="1" dirty="0"/>
                    </a:p>
                  </a:txBody>
                  <a:tcPr/>
                </a:tc>
                <a:tc>
                  <a:txBody>
                    <a:bodyPr/>
                    <a:lstStyle/>
                    <a:p>
                      <a:pPr algn="ctr"/>
                      <a:r>
                        <a:rPr lang="en-US" sz="1400" dirty="0"/>
                        <a:t>HashSet provides constant-time performance</a:t>
                      </a:r>
                    </a:p>
                  </a:txBody>
                  <a:tcPr/>
                </a:tc>
                <a:tc>
                  <a:txBody>
                    <a:bodyPr/>
                    <a:lstStyle/>
                    <a:p>
                      <a:pPr algn="ctr"/>
                      <a:r>
                        <a:rPr lang="en-US" sz="1400" b="0" i="0" dirty="0">
                          <a:solidFill>
                            <a:srgbClr val="000000"/>
                          </a:solidFill>
                          <a:effectLst/>
                          <a:latin typeface="Söhne"/>
                        </a:rPr>
                        <a:t>provide efficient random access by index</a:t>
                      </a:r>
                      <a:endParaRPr lang="en-US" sz="1400" dirty="0"/>
                    </a:p>
                  </a:txBody>
                  <a:tcPr/>
                </a:tc>
                <a:extLst>
                  <a:ext uri="{0D108BD9-81ED-4DB2-BD59-A6C34878D82A}">
                    <a16:rowId xmlns:a16="http://schemas.microsoft.com/office/drawing/2014/main" val="3189336682"/>
                  </a:ext>
                </a:extLst>
              </a:tr>
            </a:tbl>
          </a:graphicData>
        </a:graphic>
      </p:graphicFrame>
    </p:spTree>
    <p:extLst>
      <p:ext uri="{BB962C8B-B14F-4D97-AF65-F5344CB8AC3E}">
        <p14:creationId xmlns:p14="http://schemas.microsoft.com/office/powerpoint/2010/main" val="22780766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09A1C012-8297-4361-ACE8-A2509FB18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Close-up of a server network panel with lights and cables">
            <a:extLst>
              <a:ext uri="{FF2B5EF4-FFF2-40B4-BE49-F238E27FC236}">
                <a16:creationId xmlns:a16="http://schemas.microsoft.com/office/drawing/2014/main" id="{E01B5489-E2A3-2D8A-4C72-0A3DAE3019E1}"/>
              </a:ext>
            </a:extLst>
          </p:cNvPr>
          <p:cNvPicPr>
            <a:picLocks noChangeAspect="1"/>
          </p:cNvPicPr>
          <p:nvPr/>
        </p:nvPicPr>
        <p:blipFill rotWithShape="1">
          <a:blip r:embed="rId3"/>
          <a:srcRect t="2524" b="13207"/>
          <a:stretch/>
        </p:blipFill>
        <p:spPr>
          <a:xfrm>
            <a:off x="20" y="10"/>
            <a:ext cx="12191980" cy="6857990"/>
          </a:xfrm>
          <a:prstGeom prst="rect">
            <a:avLst/>
          </a:prstGeom>
        </p:spPr>
      </p:pic>
      <p:sp>
        <p:nvSpPr>
          <p:cNvPr id="21" name="Rectangle 20">
            <a:extLst>
              <a:ext uri="{FF2B5EF4-FFF2-40B4-BE49-F238E27FC236}">
                <a16:creationId xmlns:a16="http://schemas.microsoft.com/office/drawing/2014/main" id="{CB98331E-6CDC-406E-B820-9B97E9B9B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3326"/>
            <a:ext cx="12191999" cy="5627414"/>
          </a:xfrm>
          <a:prstGeom prst="rect">
            <a:avLst/>
          </a:prstGeom>
          <a:gradFill flip="none" rotWithShape="1">
            <a:gsLst>
              <a:gs pos="0">
                <a:schemeClr val="tx1">
                  <a:alpha val="0"/>
                </a:schemeClr>
              </a:gs>
              <a:gs pos="50000">
                <a:schemeClr val="tx1">
                  <a:alpha val="56000"/>
                </a:schemeClr>
              </a:gs>
              <a:gs pos="10000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2264E0-5448-FE8B-1DF0-E56C97BA57DC}"/>
              </a:ext>
            </a:extLst>
          </p:cNvPr>
          <p:cNvSpPr>
            <a:spLocks noGrp="1"/>
          </p:cNvSpPr>
          <p:nvPr>
            <p:ph type="title"/>
          </p:nvPr>
        </p:nvSpPr>
        <p:spPr>
          <a:xfrm>
            <a:off x="960438" y="1486894"/>
            <a:ext cx="10267950" cy="2684004"/>
          </a:xfrm>
        </p:spPr>
        <p:txBody>
          <a:bodyPr vert="horz" lIns="91440" tIns="45720" rIns="91440" bIns="45720" rtlCol="0" anchor="b">
            <a:normAutofit/>
          </a:bodyPr>
          <a:lstStyle/>
          <a:p>
            <a:pPr algn="ctr"/>
            <a:r>
              <a:rPr lang="en-US" sz="8800">
                <a:solidFill>
                  <a:srgbClr val="FFFFFF"/>
                </a:solidFill>
              </a:rPr>
              <a:t>Commonly used Interfaces</a:t>
            </a:r>
          </a:p>
        </p:txBody>
      </p:sp>
    </p:spTree>
    <p:extLst>
      <p:ext uri="{BB962C8B-B14F-4D97-AF65-F5344CB8AC3E}">
        <p14:creationId xmlns:p14="http://schemas.microsoft.com/office/powerpoint/2010/main" val="429625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ggs in different sizes and colors">
            <a:extLst>
              <a:ext uri="{FF2B5EF4-FFF2-40B4-BE49-F238E27FC236}">
                <a16:creationId xmlns:a16="http://schemas.microsoft.com/office/drawing/2014/main" id="{441061AA-67B8-DE92-D7C3-2C32DC464B32}"/>
              </a:ext>
            </a:extLst>
          </p:cNvPr>
          <p:cNvPicPr>
            <a:picLocks noChangeAspect="1"/>
          </p:cNvPicPr>
          <p:nvPr/>
        </p:nvPicPr>
        <p:blipFill rotWithShape="1">
          <a:blip r:embed="rId3"/>
          <a:srcRect t="19045" r="-1" b="-1"/>
          <a:stretch/>
        </p:blipFill>
        <p:spPr>
          <a:xfrm>
            <a:off x="1524" y="10"/>
            <a:ext cx="12188952" cy="6857990"/>
          </a:xfrm>
          <a:prstGeom prst="rect">
            <a:avLst/>
          </a:prstGeom>
        </p:spPr>
      </p:pic>
      <p:sp>
        <p:nvSpPr>
          <p:cNvPr id="12" name="Rectangle 11">
            <a:extLst>
              <a:ext uri="{FF2B5EF4-FFF2-40B4-BE49-F238E27FC236}">
                <a16:creationId xmlns:a16="http://schemas.microsoft.com/office/drawing/2014/main" id="{B7B54865-0417-4422-B63B-3E74C04CD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664432"/>
            <a:ext cx="6096000" cy="20608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E4387ED-89FA-65E3-7EA5-6BB3E0B44092}"/>
              </a:ext>
            </a:extLst>
          </p:cNvPr>
          <p:cNvSpPr>
            <a:spLocks noGrp="1"/>
          </p:cNvSpPr>
          <p:nvPr>
            <p:ph type="title"/>
          </p:nvPr>
        </p:nvSpPr>
        <p:spPr>
          <a:xfrm>
            <a:off x="6677023" y="990599"/>
            <a:ext cx="4857751" cy="1563989"/>
          </a:xfrm>
        </p:spPr>
        <p:txBody>
          <a:bodyPr>
            <a:normAutofit/>
          </a:bodyPr>
          <a:lstStyle/>
          <a:p>
            <a:r>
              <a:rPr lang="en-US" sz="5100"/>
              <a:t>Demo: Collections</a:t>
            </a:r>
          </a:p>
        </p:txBody>
      </p:sp>
      <p:sp>
        <p:nvSpPr>
          <p:cNvPr id="14" name="Rectangle 13">
            <a:extLst>
              <a:ext uri="{FF2B5EF4-FFF2-40B4-BE49-F238E27FC236}">
                <a16:creationId xmlns:a16="http://schemas.microsoft.com/office/drawing/2014/main" id="{4815D795-EBA0-4245-89F8-B459481683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2727295"/>
            <a:ext cx="6096000" cy="34563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183A234-6C0C-8080-0521-B944ECD29170}"/>
              </a:ext>
            </a:extLst>
          </p:cNvPr>
          <p:cNvSpPr>
            <a:spLocks noGrp="1"/>
          </p:cNvSpPr>
          <p:nvPr>
            <p:ph idx="1"/>
          </p:nvPr>
        </p:nvSpPr>
        <p:spPr>
          <a:xfrm>
            <a:off x="6677024" y="3071909"/>
            <a:ext cx="4924426" cy="2795492"/>
          </a:xfrm>
        </p:spPr>
        <p:txBody>
          <a:bodyPr>
            <a:normAutofit/>
          </a:bodyPr>
          <a:lstStyle/>
          <a:p>
            <a:pPr marL="514350" indent="-514350">
              <a:lnSpc>
                <a:spcPct val="91000"/>
              </a:lnSpc>
              <a:buAutoNum type="arabicPeriod"/>
            </a:pPr>
            <a:r>
              <a:rPr lang="en-US" sz="1800" dirty="0"/>
              <a:t>Build out new main class to call demos</a:t>
            </a:r>
          </a:p>
          <a:p>
            <a:pPr marL="514350" indent="-514350">
              <a:lnSpc>
                <a:spcPct val="91000"/>
              </a:lnSpc>
              <a:buAutoNum type="arabicPeriod"/>
            </a:pPr>
            <a:r>
              <a:rPr lang="en-US" sz="1800" dirty="0"/>
              <a:t>Build out and demonstrate a </a:t>
            </a:r>
            <a:r>
              <a:rPr lang="en-US" sz="1800" dirty="0" err="1"/>
              <a:t>HashSET</a:t>
            </a:r>
            <a:endParaRPr lang="en-US" sz="1800" dirty="0"/>
          </a:p>
          <a:p>
            <a:pPr marL="514350" indent="-514350">
              <a:lnSpc>
                <a:spcPct val="91000"/>
              </a:lnSpc>
              <a:buAutoNum type="arabicPeriod"/>
            </a:pPr>
            <a:r>
              <a:rPr lang="en-US" sz="1800" dirty="0"/>
              <a:t>Build out and demonstrate an </a:t>
            </a:r>
            <a:r>
              <a:rPr lang="en-US" sz="1800" dirty="0" err="1"/>
              <a:t>ArrayList</a:t>
            </a:r>
            <a:endParaRPr lang="en-US" sz="1800" dirty="0"/>
          </a:p>
          <a:p>
            <a:pPr marL="514350" indent="-514350">
              <a:lnSpc>
                <a:spcPct val="91000"/>
              </a:lnSpc>
              <a:buAutoNum type="arabicPeriod"/>
            </a:pPr>
            <a:r>
              <a:rPr lang="en-US" sz="1800" dirty="0"/>
              <a:t>Build out and demonstrate a LinkedList</a:t>
            </a:r>
          </a:p>
          <a:p>
            <a:pPr marL="514350" indent="-514350">
              <a:lnSpc>
                <a:spcPct val="91000"/>
              </a:lnSpc>
              <a:buAutoNum type="arabicPeriod"/>
            </a:pPr>
            <a:r>
              <a:rPr lang="en-US" sz="1800" dirty="0"/>
              <a:t>Build out and demonstrate an </a:t>
            </a:r>
            <a:r>
              <a:rPr lang="en-US" sz="1800" dirty="0" err="1"/>
              <a:t>ImmutableList</a:t>
            </a:r>
            <a:endParaRPr lang="en-US" sz="1800" dirty="0"/>
          </a:p>
          <a:p>
            <a:pPr marL="514350" indent="-514350">
              <a:lnSpc>
                <a:spcPct val="91000"/>
              </a:lnSpc>
              <a:buAutoNum type="arabicPeriod"/>
            </a:pPr>
            <a:endParaRPr lang="en-US" sz="1800" dirty="0"/>
          </a:p>
          <a:p>
            <a:pPr marL="514350" indent="-514350">
              <a:lnSpc>
                <a:spcPct val="91000"/>
              </a:lnSpc>
              <a:buAutoNum type="arabicPeriod"/>
            </a:pPr>
            <a:endParaRPr lang="en-US" sz="1800" dirty="0"/>
          </a:p>
        </p:txBody>
      </p:sp>
    </p:spTree>
    <p:extLst>
      <p:ext uri="{BB962C8B-B14F-4D97-AF65-F5344CB8AC3E}">
        <p14:creationId xmlns:p14="http://schemas.microsoft.com/office/powerpoint/2010/main" val="29116350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ggs in different sizes and colors">
            <a:extLst>
              <a:ext uri="{FF2B5EF4-FFF2-40B4-BE49-F238E27FC236}">
                <a16:creationId xmlns:a16="http://schemas.microsoft.com/office/drawing/2014/main" id="{441061AA-67B8-DE92-D7C3-2C32DC464B32}"/>
              </a:ext>
            </a:extLst>
          </p:cNvPr>
          <p:cNvPicPr>
            <a:picLocks noChangeAspect="1"/>
          </p:cNvPicPr>
          <p:nvPr/>
        </p:nvPicPr>
        <p:blipFill rotWithShape="1">
          <a:blip r:embed="rId3"/>
          <a:srcRect t="19045" r="-1" b="-1"/>
          <a:stretch/>
        </p:blipFill>
        <p:spPr>
          <a:xfrm>
            <a:off x="1524" y="10"/>
            <a:ext cx="12188952" cy="6857990"/>
          </a:xfrm>
          <a:prstGeom prst="rect">
            <a:avLst/>
          </a:prstGeom>
        </p:spPr>
      </p:pic>
      <p:sp>
        <p:nvSpPr>
          <p:cNvPr id="12" name="Rectangle 11">
            <a:extLst>
              <a:ext uri="{FF2B5EF4-FFF2-40B4-BE49-F238E27FC236}">
                <a16:creationId xmlns:a16="http://schemas.microsoft.com/office/drawing/2014/main" id="{B7B54865-0417-4422-B63B-3E74C04CD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664432"/>
            <a:ext cx="6096000" cy="20608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E4387ED-89FA-65E3-7EA5-6BB3E0B44092}"/>
              </a:ext>
            </a:extLst>
          </p:cNvPr>
          <p:cNvSpPr>
            <a:spLocks noGrp="1"/>
          </p:cNvSpPr>
          <p:nvPr>
            <p:ph type="title"/>
          </p:nvPr>
        </p:nvSpPr>
        <p:spPr>
          <a:xfrm>
            <a:off x="6677023" y="990599"/>
            <a:ext cx="4857751" cy="1563989"/>
          </a:xfrm>
        </p:spPr>
        <p:txBody>
          <a:bodyPr>
            <a:normAutofit/>
          </a:bodyPr>
          <a:lstStyle/>
          <a:p>
            <a:r>
              <a:rPr lang="en-US" sz="5100"/>
              <a:t>Demo: Collections</a:t>
            </a:r>
          </a:p>
        </p:txBody>
      </p:sp>
      <p:sp>
        <p:nvSpPr>
          <p:cNvPr id="14" name="Rectangle 13">
            <a:extLst>
              <a:ext uri="{FF2B5EF4-FFF2-40B4-BE49-F238E27FC236}">
                <a16:creationId xmlns:a16="http://schemas.microsoft.com/office/drawing/2014/main" id="{4815D795-EBA0-4245-89F8-B459481683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2727295"/>
            <a:ext cx="6096000" cy="34563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F183A234-6C0C-8080-0521-B944ECD29170}"/>
              </a:ext>
            </a:extLst>
          </p:cNvPr>
          <p:cNvSpPr>
            <a:spLocks noGrp="1"/>
          </p:cNvSpPr>
          <p:nvPr>
            <p:ph idx="1"/>
          </p:nvPr>
        </p:nvSpPr>
        <p:spPr>
          <a:xfrm>
            <a:off x="6677024" y="3071909"/>
            <a:ext cx="4924426" cy="2795492"/>
          </a:xfrm>
        </p:spPr>
        <p:txBody>
          <a:bodyPr>
            <a:normAutofit/>
          </a:bodyPr>
          <a:lstStyle/>
          <a:p>
            <a:pPr marL="514350" indent="-514350">
              <a:lnSpc>
                <a:spcPct val="91000"/>
              </a:lnSpc>
              <a:buAutoNum type="arabicPeriod"/>
            </a:pPr>
            <a:r>
              <a:rPr lang="en-US" sz="1800" dirty="0"/>
              <a:t>Build out new main class to call demos</a:t>
            </a:r>
          </a:p>
          <a:p>
            <a:pPr marL="514350" indent="-514350">
              <a:lnSpc>
                <a:spcPct val="91000"/>
              </a:lnSpc>
              <a:buAutoNum type="arabicPeriod"/>
            </a:pPr>
            <a:r>
              <a:rPr lang="en-US" sz="1800" dirty="0"/>
              <a:t>Build out and demonstrate a </a:t>
            </a:r>
            <a:r>
              <a:rPr lang="en-US" sz="1800" dirty="0" err="1"/>
              <a:t>HashSET</a:t>
            </a:r>
            <a:endParaRPr lang="en-US" sz="1800" dirty="0"/>
          </a:p>
          <a:p>
            <a:pPr marL="514350" indent="-514350">
              <a:lnSpc>
                <a:spcPct val="91000"/>
              </a:lnSpc>
              <a:buAutoNum type="arabicPeriod"/>
            </a:pPr>
            <a:r>
              <a:rPr lang="en-US" sz="1800" dirty="0"/>
              <a:t>Build out and demonstrate an </a:t>
            </a:r>
            <a:r>
              <a:rPr lang="en-US" sz="1800" dirty="0" err="1"/>
              <a:t>ArrayList</a:t>
            </a:r>
            <a:endParaRPr lang="en-US" sz="1800" dirty="0"/>
          </a:p>
          <a:p>
            <a:pPr marL="514350" indent="-514350">
              <a:lnSpc>
                <a:spcPct val="91000"/>
              </a:lnSpc>
              <a:buAutoNum type="arabicPeriod"/>
            </a:pPr>
            <a:r>
              <a:rPr lang="en-US" sz="1800" dirty="0"/>
              <a:t>Build out and demonstrate a LinkedList</a:t>
            </a:r>
          </a:p>
          <a:p>
            <a:pPr marL="514350" indent="-514350">
              <a:lnSpc>
                <a:spcPct val="91000"/>
              </a:lnSpc>
              <a:buAutoNum type="arabicPeriod"/>
            </a:pPr>
            <a:r>
              <a:rPr lang="en-US" sz="1800" dirty="0"/>
              <a:t>Build out and demonstrate an </a:t>
            </a:r>
            <a:r>
              <a:rPr lang="en-US" sz="1800" dirty="0" err="1"/>
              <a:t>ImmutableList</a:t>
            </a:r>
            <a:endParaRPr lang="en-US" sz="1800" dirty="0"/>
          </a:p>
          <a:p>
            <a:pPr marL="514350" indent="-514350">
              <a:lnSpc>
                <a:spcPct val="91000"/>
              </a:lnSpc>
              <a:buAutoNum type="arabicPeriod"/>
            </a:pPr>
            <a:endParaRPr lang="en-US" sz="1800" dirty="0"/>
          </a:p>
          <a:p>
            <a:pPr marL="514350" indent="-514350">
              <a:lnSpc>
                <a:spcPct val="91000"/>
              </a:lnSpc>
              <a:buAutoNum type="arabicPeriod"/>
            </a:pPr>
            <a:endParaRPr lang="en-US" sz="1800" dirty="0"/>
          </a:p>
        </p:txBody>
      </p:sp>
    </p:spTree>
    <p:extLst>
      <p:ext uri="{BB962C8B-B14F-4D97-AF65-F5344CB8AC3E}">
        <p14:creationId xmlns:p14="http://schemas.microsoft.com/office/powerpoint/2010/main" val="1546545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ntertwining loops in the dark">
            <a:extLst>
              <a:ext uri="{FF2B5EF4-FFF2-40B4-BE49-F238E27FC236}">
                <a16:creationId xmlns:a16="http://schemas.microsoft.com/office/drawing/2014/main" id="{C9DC037B-1779-C9B1-35D0-9C9BA6EA7E26}"/>
              </a:ext>
            </a:extLst>
          </p:cNvPr>
          <p:cNvPicPr>
            <a:picLocks noChangeAspect="1"/>
          </p:cNvPicPr>
          <p:nvPr/>
        </p:nvPicPr>
        <p:blipFill rotWithShape="1">
          <a:blip r:embed="rId3"/>
          <a:srcRect l="25"/>
          <a:stretch/>
        </p:blipFill>
        <p:spPr>
          <a:xfrm>
            <a:off x="1524" y="10"/>
            <a:ext cx="12188952" cy="6857990"/>
          </a:xfrm>
          <a:prstGeom prst="rect">
            <a:avLst/>
          </a:prstGeom>
        </p:spPr>
      </p:pic>
      <p:sp>
        <p:nvSpPr>
          <p:cNvPr id="12" name="Rectangle 11">
            <a:extLst>
              <a:ext uri="{FF2B5EF4-FFF2-40B4-BE49-F238E27FC236}">
                <a16:creationId xmlns:a16="http://schemas.microsoft.com/office/drawing/2014/main" id="{B7B54865-0417-4422-B63B-3E74C04CD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664432"/>
            <a:ext cx="6096000" cy="20608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DADDFCE-2DD6-378C-F640-F1691594C5AF}"/>
              </a:ext>
            </a:extLst>
          </p:cNvPr>
          <p:cNvSpPr>
            <a:spLocks noGrp="1"/>
          </p:cNvSpPr>
          <p:nvPr>
            <p:ph type="title"/>
          </p:nvPr>
        </p:nvSpPr>
        <p:spPr>
          <a:xfrm>
            <a:off x="6677023" y="990599"/>
            <a:ext cx="4857751" cy="1563989"/>
          </a:xfrm>
        </p:spPr>
        <p:txBody>
          <a:bodyPr>
            <a:normAutofit/>
          </a:bodyPr>
          <a:lstStyle/>
          <a:p>
            <a:r>
              <a:rPr lang="en-US" sz="4600"/>
              <a:t>Demo: Looping with Collections</a:t>
            </a:r>
          </a:p>
        </p:txBody>
      </p:sp>
      <p:sp>
        <p:nvSpPr>
          <p:cNvPr id="14" name="Rectangle 13">
            <a:extLst>
              <a:ext uri="{FF2B5EF4-FFF2-40B4-BE49-F238E27FC236}">
                <a16:creationId xmlns:a16="http://schemas.microsoft.com/office/drawing/2014/main" id="{4815D795-EBA0-4245-89F8-B459481683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2727295"/>
            <a:ext cx="6096000" cy="34563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CEEC6AED-8FA7-4922-624B-B48918167DFD}"/>
              </a:ext>
            </a:extLst>
          </p:cNvPr>
          <p:cNvSpPr>
            <a:spLocks noGrp="1"/>
          </p:cNvSpPr>
          <p:nvPr>
            <p:ph idx="1"/>
          </p:nvPr>
        </p:nvSpPr>
        <p:spPr>
          <a:xfrm>
            <a:off x="6677024" y="3071909"/>
            <a:ext cx="4924426" cy="2795492"/>
          </a:xfrm>
        </p:spPr>
        <p:txBody>
          <a:bodyPr>
            <a:normAutofit fontScale="92500"/>
          </a:bodyPr>
          <a:lstStyle/>
          <a:p>
            <a:pPr marL="514350" indent="-514350">
              <a:buAutoNum type="arabicPeriod"/>
            </a:pPr>
            <a:r>
              <a:rPr lang="en-US" dirty="0"/>
              <a:t>Add and demo While Loop</a:t>
            </a:r>
          </a:p>
          <a:p>
            <a:pPr marL="514350" indent="-514350">
              <a:buAutoNum type="arabicPeriod"/>
            </a:pPr>
            <a:r>
              <a:rPr lang="en-US" dirty="0"/>
              <a:t>Add and demo For loop</a:t>
            </a:r>
          </a:p>
          <a:p>
            <a:pPr marL="514350" indent="-514350">
              <a:buAutoNum type="arabicPeriod"/>
            </a:pPr>
            <a:r>
              <a:rPr lang="en-US" dirty="0"/>
              <a:t>Add and Demo Enhanced For Loop</a:t>
            </a:r>
          </a:p>
          <a:p>
            <a:pPr marL="514350" indent="-514350">
              <a:buAutoNum type="arabicPeriod"/>
            </a:pPr>
            <a:r>
              <a:rPr lang="en-US" dirty="0"/>
              <a:t>Add and Demo .</a:t>
            </a:r>
            <a:r>
              <a:rPr lang="en-US" dirty="0" err="1"/>
              <a:t>forEach</a:t>
            </a:r>
            <a:r>
              <a:rPr lang="en-US" dirty="0"/>
              <a:t> Loop</a:t>
            </a:r>
          </a:p>
          <a:p>
            <a:pPr marL="514350" indent="-514350">
              <a:buAutoNum type="arabicPeriod"/>
            </a:pPr>
            <a:endParaRPr lang="en-US" dirty="0"/>
          </a:p>
          <a:p>
            <a:pPr marL="514350" indent="-514350">
              <a:buAutoNum type="arabicPeriod"/>
            </a:pPr>
            <a:endParaRPr lang="en-US" dirty="0"/>
          </a:p>
          <a:p>
            <a:endParaRPr lang="en-US" dirty="0"/>
          </a:p>
          <a:p>
            <a:pPr marL="514350" indent="-514350">
              <a:buAutoNum type="arabicPeriod"/>
            </a:pPr>
            <a:endParaRPr lang="en-US" dirty="0"/>
          </a:p>
        </p:txBody>
      </p:sp>
    </p:spTree>
    <p:extLst>
      <p:ext uri="{BB962C8B-B14F-4D97-AF65-F5344CB8AC3E}">
        <p14:creationId xmlns:p14="http://schemas.microsoft.com/office/powerpoint/2010/main" val="9895198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C61821A-BEFC-B8BD-0FAC-EC6C0C296E51}"/>
              </a:ext>
            </a:extLst>
          </p:cNvPr>
          <p:cNvSpPr>
            <a:spLocks noGrp="1"/>
          </p:cNvSpPr>
          <p:nvPr>
            <p:ph type="title"/>
          </p:nvPr>
        </p:nvSpPr>
        <p:spPr>
          <a:xfrm>
            <a:off x="233979" y="228028"/>
            <a:ext cx="10268712" cy="1700784"/>
          </a:xfrm>
        </p:spPr>
        <p:txBody>
          <a:bodyPr>
            <a:normAutofit/>
          </a:bodyPr>
          <a:lstStyle/>
          <a:p>
            <a:r>
              <a:rPr lang="en-US" sz="5600" dirty="0"/>
              <a:t>Homework: </a:t>
            </a:r>
            <a:br>
              <a:rPr lang="en-US" sz="5600" dirty="0"/>
            </a:br>
            <a:r>
              <a:rPr lang="en-US" sz="5600" dirty="0"/>
              <a:t>Music Library App</a:t>
            </a:r>
          </a:p>
        </p:txBody>
      </p:sp>
      <p:sp>
        <p:nvSpPr>
          <p:cNvPr id="14" name="Rectangle 13">
            <a:extLst>
              <a:ext uri="{FF2B5EF4-FFF2-40B4-BE49-F238E27FC236}">
                <a16:creationId xmlns:a16="http://schemas.microsoft.com/office/drawing/2014/main" id="{27248369-464E-49D1-91FC-BC34A50A6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2264989"/>
            <a:ext cx="12188952" cy="39521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Content Placeholder 4" descr="Man wearing headphones">
            <a:extLst>
              <a:ext uri="{FF2B5EF4-FFF2-40B4-BE49-F238E27FC236}">
                <a16:creationId xmlns:a16="http://schemas.microsoft.com/office/drawing/2014/main" id="{F04F69C1-B081-AC06-DD2D-3B9D14E8200E}"/>
              </a:ext>
            </a:extLst>
          </p:cNvPr>
          <p:cNvPicPr>
            <a:picLocks noChangeAspect="1"/>
          </p:cNvPicPr>
          <p:nvPr/>
        </p:nvPicPr>
        <p:blipFill rotWithShape="1">
          <a:blip r:embed="rId3"/>
          <a:srcRect l="22477" r="3702" b="-1"/>
          <a:stretch/>
        </p:blipFill>
        <p:spPr>
          <a:xfrm>
            <a:off x="-3048" y="2264988"/>
            <a:ext cx="4370832" cy="3952189"/>
          </a:xfrm>
          <a:prstGeom prst="rect">
            <a:avLst/>
          </a:prstGeom>
        </p:spPr>
      </p:pic>
      <p:sp>
        <p:nvSpPr>
          <p:cNvPr id="9" name="Content Placeholder 8">
            <a:extLst>
              <a:ext uri="{FF2B5EF4-FFF2-40B4-BE49-F238E27FC236}">
                <a16:creationId xmlns:a16="http://schemas.microsoft.com/office/drawing/2014/main" id="{2FC30488-EBED-C70A-499B-3CAB8FA17DAD}"/>
              </a:ext>
            </a:extLst>
          </p:cNvPr>
          <p:cNvSpPr>
            <a:spLocks noGrp="1"/>
          </p:cNvSpPr>
          <p:nvPr>
            <p:ph idx="1"/>
          </p:nvPr>
        </p:nvSpPr>
        <p:spPr>
          <a:xfrm>
            <a:off x="4464424" y="2265155"/>
            <a:ext cx="7724528" cy="4700421"/>
          </a:xfrm>
        </p:spPr>
        <p:txBody>
          <a:bodyPr anchor="ctr">
            <a:normAutofit/>
          </a:bodyPr>
          <a:lstStyle/>
          <a:p>
            <a:pPr algn="l"/>
            <a:r>
              <a:rPr lang="en-US" sz="1800" b="0" i="0" dirty="0">
                <a:effectLst/>
                <a:latin typeface="Söhne"/>
              </a:rPr>
              <a:t>Requirements:</a:t>
            </a:r>
          </a:p>
          <a:p>
            <a:pPr algn="l">
              <a:buFont typeface="+mj-lt"/>
              <a:buAutoNum type="arabicPeriod"/>
            </a:pPr>
            <a:r>
              <a:rPr lang="en-US" sz="1100" b="0" i="0" dirty="0">
                <a:effectLst/>
                <a:latin typeface="Söhne"/>
              </a:rPr>
              <a:t>Implement all classes for appropriate objects associated with the business problem. (Song, Library, etc.)</a:t>
            </a:r>
          </a:p>
          <a:p>
            <a:pPr algn="l">
              <a:buFont typeface="+mj-lt"/>
              <a:buAutoNum type="arabicPeriod"/>
            </a:pPr>
            <a:r>
              <a:rPr lang="en-US" sz="1100" b="0" i="0" dirty="0">
                <a:effectLst/>
                <a:latin typeface="Söhne"/>
              </a:rPr>
              <a:t>Library class that acts as the main interface for the music library management system. It should contain appropriate methods to add songs, create playlists, and perform operations on the music library.</a:t>
            </a:r>
          </a:p>
          <a:p>
            <a:pPr algn="l">
              <a:buFont typeface="+mj-lt"/>
              <a:buAutoNum type="arabicPeriod"/>
            </a:pPr>
            <a:r>
              <a:rPr lang="en-US" sz="1100" b="0" i="0" dirty="0">
                <a:effectLst/>
                <a:latin typeface="Söhne"/>
              </a:rPr>
              <a:t>Use at least 3 different types of Java Collection framework classes to store the music library and playlists. </a:t>
            </a:r>
          </a:p>
          <a:p>
            <a:pPr algn="l">
              <a:buFont typeface="+mj-lt"/>
              <a:buAutoNum type="arabicPeriod"/>
            </a:pPr>
            <a:r>
              <a:rPr lang="en-US" sz="1100" b="0" i="0" dirty="0">
                <a:effectLst/>
                <a:latin typeface="Söhne"/>
              </a:rPr>
              <a:t>Application should support the following functionality </a:t>
            </a:r>
          </a:p>
          <a:p>
            <a:pPr marL="742950" lvl="1" indent="-285750" algn="l">
              <a:buFont typeface="+mj-lt"/>
              <a:buAutoNum type="arabicPeriod"/>
            </a:pPr>
            <a:r>
              <a:rPr lang="en-US" sz="1050" b="0" i="0" dirty="0">
                <a:effectLst/>
                <a:latin typeface="Söhne"/>
              </a:rPr>
              <a:t>Add a song to the music library </a:t>
            </a:r>
          </a:p>
          <a:p>
            <a:pPr marL="742950" lvl="1" indent="-285750" algn="l">
              <a:buFont typeface="+mj-lt"/>
              <a:buAutoNum type="arabicPeriod"/>
            </a:pPr>
            <a:r>
              <a:rPr lang="en-US" sz="1050" b="0" i="0" dirty="0">
                <a:effectLst/>
                <a:latin typeface="Söhne"/>
              </a:rPr>
              <a:t>Create a playlist and add songs to it.</a:t>
            </a:r>
          </a:p>
          <a:p>
            <a:pPr marL="742950" lvl="1" indent="-285750" algn="l">
              <a:buFont typeface="+mj-lt"/>
              <a:buAutoNum type="arabicPeriod"/>
            </a:pPr>
            <a:r>
              <a:rPr lang="en-US" sz="1050" b="0" i="0" dirty="0">
                <a:effectLst/>
                <a:latin typeface="Söhne"/>
              </a:rPr>
              <a:t>Display all songs in the music library.</a:t>
            </a:r>
          </a:p>
          <a:p>
            <a:pPr marL="742950" lvl="1" indent="-285750" algn="l">
              <a:buFont typeface="+mj-lt"/>
              <a:buAutoNum type="arabicPeriod"/>
            </a:pPr>
            <a:r>
              <a:rPr lang="en-US" sz="1050" b="0" i="0" dirty="0">
                <a:effectLst/>
                <a:latin typeface="Söhne"/>
              </a:rPr>
              <a:t>Display all playlists and their associated songs.</a:t>
            </a:r>
          </a:p>
          <a:p>
            <a:pPr marL="742950" lvl="1" indent="-285750" algn="l">
              <a:buFont typeface="+mj-lt"/>
              <a:buAutoNum type="arabicPeriod"/>
            </a:pPr>
            <a:r>
              <a:rPr lang="en-US" sz="1050" b="0" i="0" dirty="0">
                <a:effectLst/>
                <a:latin typeface="Söhne"/>
              </a:rPr>
              <a:t>Find all songs by a specific artist.</a:t>
            </a:r>
          </a:p>
          <a:p>
            <a:pPr algn="l">
              <a:buFont typeface="+mj-lt"/>
              <a:buAutoNum type="arabicPeriod"/>
            </a:pPr>
            <a:r>
              <a:rPr lang="en-US" sz="1100" b="0" i="0" dirty="0">
                <a:effectLst/>
                <a:latin typeface="Söhne"/>
              </a:rPr>
              <a:t>Test the program by adding sample songs, creating playlists, and verifying the functionality of the music library management system and push finalized code to your personal </a:t>
            </a:r>
            <a:r>
              <a:rPr lang="en-US" sz="1100" b="0" i="0" dirty="0" err="1">
                <a:effectLst/>
                <a:latin typeface="Söhne"/>
              </a:rPr>
              <a:t>Github</a:t>
            </a:r>
            <a:r>
              <a:rPr lang="en-US" sz="1100" b="0" i="0" dirty="0">
                <a:effectLst/>
                <a:latin typeface="Söhne"/>
              </a:rPr>
              <a:t> Dev Branch and create a pull request assigned to instructor for review. </a:t>
            </a:r>
          </a:p>
          <a:p>
            <a:endParaRPr lang="en-US" sz="800" b="0" i="0" dirty="0">
              <a:effectLst/>
              <a:latin typeface="Söhne"/>
            </a:endParaRPr>
          </a:p>
          <a:p>
            <a:endParaRPr lang="en-US" sz="800" dirty="0">
              <a:latin typeface="Söhne"/>
            </a:endParaRPr>
          </a:p>
          <a:p>
            <a:endParaRPr lang="en-US" sz="800" dirty="0"/>
          </a:p>
        </p:txBody>
      </p:sp>
      <p:sp>
        <p:nvSpPr>
          <p:cNvPr id="7" name="TextBox 6">
            <a:extLst>
              <a:ext uri="{FF2B5EF4-FFF2-40B4-BE49-F238E27FC236}">
                <a16:creationId xmlns:a16="http://schemas.microsoft.com/office/drawing/2014/main" id="{5819F1C0-2245-2A86-CD85-88F0C1B89E9A}"/>
              </a:ext>
            </a:extLst>
          </p:cNvPr>
          <p:cNvSpPr txBox="1"/>
          <p:nvPr/>
        </p:nvSpPr>
        <p:spPr>
          <a:xfrm>
            <a:off x="6387353" y="451484"/>
            <a:ext cx="5435480" cy="1477328"/>
          </a:xfrm>
          <a:prstGeom prst="rect">
            <a:avLst/>
          </a:prstGeom>
          <a:noFill/>
        </p:spPr>
        <p:txBody>
          <a:bodyPr wrap="square">
            <a:spAutoFit/>
          </a:bodyPr>
          <a:lstStyle/>
          <a:p>
            <a:pPr algn="ctr"/>
            <a:r>
              <a:rPr lang="en-US" sz="1800" b="1" i="0" u="sng" dirty="0">
                <a:solidFill>
                  <a:schemeClr val="bg1"/>
                </a:solidFill>
                <a:effectLst/>
                <a:latin typeface="Söhne"/>
              </a:rPr>
              <a:t>Scenario:</a:t>
            </a:r>
            <a:r>
              <a:rPr lang="en-US" sz="1800" b="1" i="0" dirty="0">
                <a:solidFill>
                  <a:schemeClr val="bg1"/>
                </a:solidFill>
                <a:effectLst/>
                <a:latin typeface="Söhne"/>
              </a:rPr>
              <a:t> </a:t>
            </a:r>
            <a:r>
              <a:rPr lang="en-US" sz="1800" b="0" i="0" dirty="0">
                <a:solidFill>
                  <a:schemeClr val="bg1"/>
                </a:solidFill>
                <a:effectLst/>
                <a:latin typeface="Söhne"/>
              </a:rPr>
              <a:t>You will build a music library management system that allows users to organize and manage their music collection. The system should support adding songs, creating playlists, and performing operations on the music library.</a:t>
            </a:r>
            <a:endParaRPr lang="en-US" sz="1800" dirty="0">
              <a:solidFill>
                <a:schemeClr val="bg1"/>
              </a:solidFill>
              <a:latin typeface="Söhne"/>
            </a:endParaRPr>
          </a:p>
        </p:txBody>
      </p:sp>
    </p:spTree>
    <p:extLst>
      <p:ext uri="{BB962C8B-B14F-4D97-AF65-F5344CB8AC3E}">
        <p14:creationId xmlns:p14="http://schemas.microsoft.com/office/powerpoint/2010/main" val="2232947727"/>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78" name="Rectangle 6177">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bstract multicolor painting wallpaper">
            <a:extLst>
              <a:ext uri="{FF2B5EF4-FFF2-40B4-BE49-F238E27FC236}">
                <a16:creationId xmlns:a16="http://schemas.microsoft.com/office/drawing/2014/main" id="{E70D3FCB-A14B-2B0C-5315-BAC8F7A6F589}"/>
              </a:ext>
            </a:extLst>
          </p:cNvPr>
          <p:cNvPicPr>
            <a:picLocks noChangeAspect="1"/>
          </p:cNvPicPr>
          <p:nvPr/>
        </p:nvPicPr>
        <p:blipFill rotWithShape="1">
          <a:blip r:embed="rId3"/>
          <a:srcRect t="3673" r="-1" b="12035"/>
          <a:stretch/>
        </p:blipFill>
        <p:spPr>
          <a:xfrm>
            <a:off x="1524" y="10"/>
            <a:ext cx="12188952" cy="6857990"/>
          </a:xfrm>
          <a:prstGeom prst="rect">
            <a:avLst/>
          </a:prstGeom>
        </p:spPr>
      </p:pic>
      <p:sp>
        <p:nvSpPr>
          <p:cNvPr id="6180" name="Rectangle 6179">
            <a:extLst>
              <a:ext uri="{FF2B5EF4-FFF2-40B4-BE49-F238E27FC236}">
                <a16:creationId xmlns:a16="http://schemas.microsoft.com/office/drawing/2014/main" id="{B7B54865-0417-4422-B63B-3E74C04CD7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664432"/>
            <a:ext cx="6096000" cy="206085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6BCF34-0DAC-527F-6CEA-16F1AAB69870}"/>
              </a:ext>
            </a:extLst>
          </p:cNvPr>
          <p:cNvSpPr>
            <a:spLocks noGrp="1"/>
          </p:cNvSpPr>
          <p:nvPr>
            <p:ph type="title"/>
          </p:nvPr>
        </p:nvSpPr>
        <p:spPr>
          <a:xfrm>
            <a:off x="6677023" y="990599"/>
            <a:ext cx="4857751" cy="1563989"/>
          </a:xfrm>
        </p:spPr>
        <p:txBody>
          <a:bodyPr>
            <a:normAutofit/>
          </a:bodyPr>
          <a:lstStyle/>
          <a:p>
            <a:r>
              <a:rPr lang="en-US"/>
              <a:t>Outline</a:t>
            </a:r>
          </a:p>
        </p:txBody>
      </p:sp>
      <p:sp>
        <p:nvSpPr>
          <p:cNvPr id="6182" name="Rectangle 6181">
            <a:extLst>
              <a:ext uri="{FF2B5EF4-FFF2-40B4-BE49-F238E27FC236}">
                <a16:creationId xmlns:a16="http://schemas.microsoft.com/office/drawing/2014/main" id="{4815D795-EBA0-4245-89F8-B459481683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1" y="2727295"/>
            <a:ext cx="6096000" cy="34563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Content Placeholder 23">
            <a:extLst>
              <a:ext uri="{FF2B5EF4-FFF2-40B4-BE49-F238E27FC236}">
                <a16:creationId xmlns:a16="http://schemas.microsoft.com/office/drawing/2014/main" id="{B55FEED5-5CDD-31C6-3168-6358BA555755}"/>
              </a:ext>
            </a:extLst>
          </p:cNvPr>
          <p:cNvSpPr>
            <a:spLocks noGrp="1"/>
          </p:cNvSpPr>
          <p:nvPr>
            <p:ph idx="1"/>
          </p:nvPr>
        </p:nvSpPr>
        <p:spPr>
          <a:xfrm>
            <a:off x="6677024" y="3071909"/>
            <a:ext cx="4924426" cy="2795492"/>
          </a:xfrm>
        </p:spPr>
        <p:txBody>
          <a:bodyPr vert="horz" lIns="91440" tIns="45720" rIns="91440" bIns="45720" rtlCol="0">
            <a:normAutofit/>
          </a:bodyPr>
          <a:lstStyle/>
          <a:p>
            <a:pPr marL="514350" indent="-514350">
              <a:buAutoNum type="arabicPeriod"/>
            </a:pPr>
            <a:r>
              <a:rPr lang="en-US" dirty="0"/>
              <a:t>Review “Online Shopping App” Homework</a:t>
            </a:r>
          </a:p>
          <a:p>
            <a:pPr marL="514350" indent="-514350">
              <a:buAutoNum type="arabicPeriod"/>
            </a:pPr>
            <a:r>
              <a:rPr lang="en-US" dirty="0"/>
              <a:t>Collections Framework</a:t>
            </a:r>
          </a:p>
          <a:p>
            <a:pPr marL="514350" indent="-514350">
              <a:buAutoNum type="arabicPeriod"/>
            </a:pPr>
            <a:endParaRPr lang="en-US" dirty="0"/>
          </a:p>
          <a:p>
            <a:pPr marL="514350" indent="-514350">
              <a:buAutoNum type="arabicPeriod"/>
            </a:pPr>
            <a:endParaRPr lang="en-US" dirty="0"/>
          </a:p>
          <a:p>
            <a:pPr marL="514350" indent="-514350">
              <a:buAutoNum type="arabicPeriod"/>
            </a:pPr>
            <a:endParaRPr lang="en-US" dirty="0"/>
          </a:p>
        </p:txBody>
      </p:sp>
    </p:spTree>
    <p:extLst>
      <p:ext uri="{BB962C8B-B14F-4D97-AF65-F5344CB8AC3E}">
        <p14:creationId xmlns:p14="http://schemas.microsoft.com/office/powerpoint/2010/main" val="2459167612"/>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87" name="Rectangle 6186">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189" name="Rectangle 6188">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BCF34-0DAC-527F-6CEA-16F1AAB69870}"/>
              </a:ext>
            </a:extLst>
          </p:cNvPr>
          <p:cNvSpPr>
            <a:spLocks noGrp="1"/>
          </p:cNvSpPr>
          <p:nvPr>
            <p:ph type="title"/>
          </p:nvPr>
        </p:nvSpPr>
        <p:spPr>
          <a:xfrm>
            <a:off x="89580" y="88893"/>
            <a:ext cx="2163763" cy="2095501"/>
          </a:xfrm>
        </p:spPr>
        <p:txBody>
          <a:bodyPr>
            <a:normAutofit/>
          </a:bodyPr>
          <a:lstStyle/>
          <a:p>
            <a:r>
              <a:rPr lang="en-US" sz="3200" dirty="0">
                <a:solidFill>
                  <a:schemeClr val="tx1"/>
                </a:solidFill>
              </a:rPr>
              <a:t>Example:</a:t>
            </a:r>
            <a:br>
              <a:rPr lang="en-US" sz="3200" dirty="0">
                <a:solidFill>
                  <a:schemeClr val="tx1"/>
                </a:solidFill>
              </a:rPr>
            </a:br>
            <a:r>
              <a:rPr lang="en-US" sz="3200" dirty="0">
                <a:solidFill>
                  <a:schemeClr val="tx1"/>
                </a:solidFill>
              </a:rPr>
              <a:t>Online Shopping App</a:t>
            </a:r>
          </a:p>
        </p:txBody>
      </p:sp>
      <p:pic>
        <p:nvPicPr>
          <p:cNvPr id="4" name="Picture 3" descr="Abstract multicolor painting wallpaper">
            <a:extLst>
              <a:ext uri="{FF2B5EF4-FFF2-40B4-BE49-F238E27FC236}">
                <a16:creationId xmlns:a16="http://schemas.microsoft.com/office/drawing/2014/main" id="{E70D3FCB-A14B-2B0C-5315-BAC8F7A6F589}"/>
              </a:ext>
            </a:extLst>
          </p:cNvPr>
          <p:cNvPicPr>
            <a:picLocks noChangeAspect="1"/>
          </p:cNvPicPr>
          <p:nvPr/>
        </p:nvPicPr>
        <p:blipFill rotWithShape="1">
          <a:blip r:embed="rId3"/>
          <a:srcRect l="20326" r="20325" b="-1"/>
          <a:stretch/>
        </p:blipFill>
        <p:spPr>
          <a:xfrm>
            <a:off x="2895600" y="0"/>
            <a:ext cx="9294876" cy="6857990"/>
          </a:xfrm>
          <a:prstGeom prst="rect">
            <a:avLst/>
          </a:prstGeom>
        </p:spPr>
      </p:pic>
      <p:pic>
        <p:nvPicPr>
          <p:cNvPr id="7" name="Picture 6">
            <a:extLst>
              <a:ext uri="{FF2B5EF4-FFF2-40B4-BE49-F238E27FC236}">
                <a16:creationId xmlns:a16="http://schemas.microsoft.com/office/drawing/2014/main" id="{993DF515-2A18-8AE5-6FC3-CB50D8B501E7}"/>
              </a:ext>
            </a:extLst>
          </p:cNvPr>
          <p:cNvPicPr>
            <a:picLocks noChangeAspect="1"/>
          </p:cNvPicPr>
          <p:nvPr/>
        </p:nvPicPr>
        <p:blipFill>
          <a:blip r:embed="rId4"/>
          <a:stretch>
            <a:fillRect/>
          </a:stretch>
        </p:blipFill>
        <p:spPr>
          <a:xfrm>
            <a:off x="3047237" y="201385"/>
            <a:ext cx="8973721" cy="6319157"/>
          </a:xfrm>
          <a:prstGeom prst="rect">
            <a:avLst/>
          </a:prstGeom>
        </p:spPr>
      </p:pic>
    </p:spTree>
    <p:extLst>
      <p:ext uri="{BB962C8B-B14F-4D97-AF65-F5344CB8AC3E}">
        <p14:creationId xmlns:p14="http://schemas.microsoft.com/office/powerpoint/2010/main" val="54192351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87" name="Rectangle 6186">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189" name="Rectangle 6188">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BCF34-0DAC-527F-6CEA-16F1AAB69870}"/>
              </a:ext>
            </a:extLst>
          </p:cNvPr>
          <p:cNvSpPr>
            <a:spLocks noGrp="1"/>
          </p:cNvSpPr>
          <p:nvPr>
            <p:ph type="title"/>
          </p:nvPr>
        </p:nvSpPr>
        <p:spPr>
          <a:xfrm>
            <a:off x="89580" y="88893"/>
            <a:ext cx="2163763" cy="2095501"/>
          </a:xfrm>
        </p:spPr>
        <p:txBody>
          <a:bodyPr>
            <a:normAutofit/>
          </a:bodyPr>
          <a:lstStyle/>
          <a:p>
            <a:r>
              <a:rPr lang="en-US" sz="3200" dirty="0">
                <a:solidFill>
                  <a:schemeClr val="tx1"/>
                </a:solidFill>
              </a:rPr>
              <a:t>Example:</a:t>
            </a:r>
            <a:br>
              <a:rPr lang="en-US" sz="3200" dirty="0">
                <a:solidFill>
                  <a:schemeClr val="tx1"/>
                </a:solidFill>
              </a:rPr>
            </a:br>
            <a:r>
              <a:rPr lang="en-US" sz="3200" dirty="0">
                <a:solidFill>
                  <a:schemeClr val="tx1"/>
                </a:solidFill>
              </a:rPr>
              <a:t>Online Shopping App</a:t>
            </a:r>
          </a:p>
        </p:txBody>
      </p:sp>
      <p:pic>
        <p:nvPicPr>
          <p:cNvPr id="4" name="Picture 3" descr="Abstract multicolor painting wallpaper">
            <a:extLst>
              <a:ext uri="{FF2B5EF4-FFF2-40B4-BE49-F238E27FC236}">
                <a16:creationId xmlns:a16="http://schemas.microsoft.com/office/drawing/2014/main" id="{E70D3FCB-A14B-2B0C-5315-BAC8F7A6F589}"/>
              </a:ext>
            </a:extLst>
          </p:cNvPr>
          <p:cNvPicPr>
            <a:picLocks noChangeAspect="1"/>
          </p:cNvPicPr>
          <p:nvPr/>
        </p:nvPicPr>
        <p:blipFill rotWithShape="1">
          <a:blip r:embed="rId3"/>
          <a:srcRect l="20326" r="20325" b="-1"/>
          <a:stretch/>
        </p:blipFill>
        <p:spPr>
          <a:xfrm>
            <a:off x="2895600" y="0"/>
            <a:ext cx="9294876" cy="6857990"/>
          </a:xfrm>
          <a:prstGeom prst="rect">
            <a:avLst/>
          </a:prstGeom>
        </p:spPr>
      </p:pic>
      <p:pic>
        <p:nvPicPr>
          <p:cNvPr id="10" name="Picture 9">
            <a:extLst>
              <a:ext uri="{FF2B5EF4-FFF2-40B4-BE49-F238E27FC236}">
                <a16:creationId xmlns:a16="http://schemas.microsoft.com/office/drawing/2014/main" id="{162F7D9C-1B31-8C3D-7139-55B800FAAB4A}"/>
              </a:ext>
            </a:extLst>
          </p:cNvPr>
          <p:cNvPicPr>
            <a:picLocks noChangeAspect="1"/>
          </p:cNvPicPr>
          <p:nvPr/>
        </p:nvPicPr>
        <p:blipFill>
          <a:blip r:embed="rId4"/>
          <a:stretch>
            <a:fillRect/>
          </a:stretch>
        </p:blipFill>
        <p:spPr>
          <a:xfrm>
            <a:off x="2957511" y="94569"/>
            <a:ext cx="6338889" cy="6720894"/>
          </a:xfrm>
          <a:prstGeom prst="rect">
            <a:avLst/>
          </a:prstGeom>
        </p:spPr>
      </p:pic>
    </p:spTree>
    <p:extLst>
      <p:ext uri="{BB962C8B-B14F-4D97-AF65-F5344CB8AC3E}">
        <p14:creationId xmlns:p14="http://schemas.microsoft.com/office/powerpoint/2010/main" val="4289410768"/>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87" name="Rectangle 6186">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189" name="Rectangle 6188">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BCF34-0DAC-527F-6CEA-16F1AAB69870}"/>
              </a:ext>
            </a:extLst>
          </p:cNvPr>
          <p:cNvSpPr>
            <a:spLocks noGrp="1"/>
          </p:cNvSpPr>
          <p:nvPr>
            <p:ph type="title"/>
          </p:nvPr>
        </p:nvSpPr>
        <p:spPr>
          <a:xfrm>
            <a:off x="89580" y="88893"/>
            <a:ext cx="2163763" cy="2095501"/>
          </a:xfrm>
        </p:spPr>
        <p:txBody>
          <a:bodyPr>
            <a:normAutofit/>
          </a:bodyPr>
          <a:lstStyle/>
          <a:p>
            <a:r>
              <a:rPr lang="en-US" sz="3200" dirty="0">
                <a:solidFill>
                  <a:schemeClr val="tx1"/>
                </a:solidFill>
              </a:rPr>
              <a:t>Example:</a:t>
            </a:r>
            <a:br>
              <a:rPr lang="en-US" sz="3200" dirty="0">
                <a:solidFill>
                  <a:schemeClr val="tx1"/>
                </a:solidFill>
              </a:rPr>
            </a:br>
            <a:r>
              <a:rPr lang="en-US" sz="3200" dirty="0">
                <a:solidFill>
                  <a:schemeClr val="tx1"/>
                </a:solidFill>
              </a:rPr>
              <a:t>Online Shopping App</a:t>
            </a:r>
          </a:p>
        </p:txBody>
      </p:sp>
      <p:pic>
        <p:nvPicPr>
          <p:cNvPr id="4" name="Picture 3" descr="Abstract multicolor painting wallpaper">
            <a:extLst>
              <a:ext uri="{FF2B5EF4-FFF2-40B4-BE49-F238E27FC236}">
                <a16:creationId xmlns:a16="http://schemas.microsoft.com/office/drawing/2014/main" id="{E70D3FCB-A14B-2B0C-5315-BAC8F7A6F589}"/>
              </a:ext>
            </a:extLst>
          </p:cNvPr>
          <p:cNvPicPr>
            <a:picLocks noChangeAspect="1"/>
          </p:cNvPicPr>
          <p:nvPr/>
        </p:nvPicPr>
        <p:blipFill rotWithShape="1">
          <a:blip r:embed="rId3"/>
          <a:srcRect l="20326" r="20325" b="-1"/>
          <a:stretch/>
        </p:blipFill>
        <p:spPr>
          <a:xfrm>
            <a:off x="2895600" y="0"/>
            <a:ext cx="9294876" cy="6857990"/>
          </a:xfrm>
          <a:prstGeom prst="rect">
            <a:avLst/>
          </a:prstGeom>
        </p:spPr>
      </p:pic>
      <p:pic>
        <p:nvPicPr>
          <p:cNvPr id="8" name="Picture 7">
            <a:extLst>
              <a:ext uri="{FF2B5EF4-FFF2-40B4-BE49-F238E27FC236}">
                <a16:creationId xmlns:a16="http://schemas.microsoft.com/office/drawing/2014/main" id="{930A6649-67B9-6DCD-4899-17DEDB45F347}"/>
              </a:ext>
            </a:extLst>
          </p:cNvPr>
          <p:cNvPicPr>
            <a:picLocks noChangeAspect="1"/>
          </p:cNvPicPr>
          <p:nvPr/>
        </p:nvPicPr>
        <p:blipFill>
          <a:blip r:embed="rId4"/>
          <a:stretch>
            <a:fillRect/>
          </a:stretch>
        </p:blipFill>
        <p:spPr>
          <a:xfrm>
            <a:off x="3047237" y="88893"/>
            <a:ext cx="8499914" cy="3634021"/>
          </a:xfrm>
          <a:prstGeom prst="rect">
            <a:avLst/>
          </a:prstGeom>
        </p:spPr>
      </p:pic>
    </p:spTree>
    <p:extLst>
      <p:ext uri="{BB962C8B-B14F-4D97-AF65-F5344CB8AC3E}">
        <p14:creationId xmlns:p14="http://schemas.microsoft.com/office/powerpoint/2010/main" val="170774590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87" name="Rectangle 6186">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189" name="Rectangle 6188">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BCF34-0DAC-527F-6CEA-16F1AAB69870}"/>
              </a:ext>
            </a:extLst>
          </p:cNvPr>
          <p:cNvSpPr>
            <a:spLocks noGrp="1"/>
          </p:cNvSpPr>
          <p:nvPr>
            <p:ph type="title"/>
          </p:nvPr>
        </p:nvSpPr>
        <p:spPr>
          <a:xfrm>
            <a:off x="89580" y="88893"/>
            <a:ext cx="2163763" cy="2095501"/>
          </a:xfrm>
        </p:spPr>
        <p:txBody>
          <a:bodyPr>
            <a:normAutofit/>
          </a:bodyPr>
          <a:lstStyle/>
          <a:p>
            <a:r>
              <a:rPr lang="en-US" sz="3200" dirty="0">
                <a:solidFill>
                  <a:schemeClr val="tx1"/>
                </a:solidFill>
              </a:rPr>
              <a:t>Example:</a:t>
            </a:r>
            <a:br>
              <a:rPr lang="en-US" sz="3200" dirty="0">
                <a:solidFill>
                  <a:schemeClr val="tx1"/>
                </a:solidFill>
              </a:rPr>
            </a:br>
            <a:r>
              <a:rPr lang="en-US" sz="3200" dirty="0">
                <a:solidFill>
                  <a:schemeClr val="tx1"/>
                </a:solidFill>
              </a:rPr>
              <a:t>Online Shopping App</a:t>
            </a:r>
          </a:p>
        </p:txBody>
      </p:sp>
      <p:pic>
        <p:nvPicPr>
          <p:cNvPr id="4" name="Picture 3" descr="Abstract multicolor painting wallpaper">
            <a:extLst>
              <a:ext uri="{FF2B5EF4-FFF2-40B4-BE49-F238E27FC236}">
                <a16:creationId xmlns:a16="http://schemas.microsoft.com/office/drawing/2014/main" id="{E70D3FCB-A14B-2B0C-5315-BAC8F7A6F589}"/>
              </a:ext>
            </a:extLst>
          </p:cNvPr>
          <p:cNvPicPr>
            <a:picLocks noChangeAspect="1"/>
          </p:cNvPicPr>
          <p:nvPr/>
        </p:nvPicPr>
        <p:blipFill rotWithShape="1">
          <a:blip r:embed="rId3"/>
          <a:srcRect l="20326" r="20325" b="-1"/>
          <a:stretch/>
        </p:blipFill>
        <p:spPr>
          <a:xfrm>
            <a:off x="2895600" y="0"/>
            <a:ext cx="9294876" cy="6857990"/>
          </a:xfrm>
          <a:prstGeom prst="rect">
            <a:avLst/>
          </a:prstGeom>
        </p:spPr>
      </p:pic>
      <p:pic>
        <p:nvPicPr>
          <p:cNvPr id="5" name="Picture 4">
            <a:extLst>
              <a:ext uri="{FF2B5EF4-FFF2-40B4-BE49-F238E27FC236}">
                <a16:creationId xmlns:a16="http://schemas.microsoft.com/office/drawing/2014/main" id="{709083F3-4666-10E1-7CA3-7C1FBEFAB174}"/>
              </a:ext>
            </a:extLst>
          </p:cNvPr>
          <p:cNvPicPr>
            <a:picLocks noChangeAspect="1"/>
          </p:cNvPicPr>
          <p:nvPr/>
        </p:nvPicPr>
        <p:blipFill>
          <a:blip r:embed="rId4"/>
          <a:stretch>
            <a:fillRect/>
          </a:stretch>
        </p:blipFill>
        <p:spPr>
          <a:xfrm>
            <a:off x="3224268" y="0"/>
            <a:ext cx="5743463" cy="6858000"/>
          </a:xfrm>
          <a:prstGeom prst="rect">
            <a:avLst/>
          </a:prstGeom>
        </p:spPr>
      </p:pic>
    </p:spTree>
    <p:extLst>
      <p:ext uri="{BB962C8B-B14F-4D97-AF65-F5344CB8AC3E}">
        <p14:creationId xmlns:p14="http://schemas.microsoft.com/office/powerpoint/2010/main" val="347271183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87" name="Rectangle 6186">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189" name="Rectangle 6188">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BCF34-0DAC-527F-6CEA-16F1AAB69870}"/>
              </a:ext>
            </a:extLst>
          </p:cNvPr>
          <p:cNvSpPr>
            <a:spLocks noGrp="1"/>
          </p:cNvSpPr>
          <p:nvPr>
            <p:ph type="title"/>
          </p:nvPr>
        </p:nvSpPr>
        <p:spPr>
          <a:xfrm>
            <a:off x="89580" y="88893"/>
            <a:ext cx="2163763" cy="2095501"/>
          </a:xfrm>
        </p:spPr>
        <p:txBody>
          <a:bodyPr>
            <a:normAutofit/>
          </a:bodyPr>
          <a:lstStyle/>
          <a:p>
            <a:r>
              <a:rPr lang="en-US" sz="3200" dirty="0">
                <a:solidFill>
                  <a:schemeClr val="tx1"/>
                </a:solidFill>
              </a:rPr>
              <a:t>Example:</a:t>
            </a:r>
            <a:br>
              <a:rPr lang="en-US" sz="3200" dirty="0">
                <a:solidFill>
                  <a:schemeClr val="tx1"/>
                </a:solidFill>
              </a:rPr>
            </a:br>
            <a:r>
              <a:rPr lang="en-US" sz="3200" dirty="0">
                <a:solidFill>
                  <a:schemeClr val="tx1"/>
                </a:solidFill>
              </a:rPr>
              <a:t>Online Shopping App</a:t>
            </a:r>
          </a:p>
        </p:txBody>
      </p:sp>
      <p:pic>
        <p:nvPicPr>
          <p:cNvPr id="4" name="Picture 3" descr="Abstract multicolor painting wallpaper">
            <a:extLst>
              <a:ext uri="{FF2B5EF4-FFF2-40B4-BE49-F238E27FC236}">
                <a16:creationId xmlns:a16="http://schemas.microsoft.com/office/drawing/2014/main" id="{E70D3FCB-A14B-2B0C-5315-BAC8F7A6F589}"/>
              </a:ext>
            </a:extLst>
          </p:cNvPr>
          <p:cNvPicPr>
            <a:picLocks noChangeAspect="1"/>
          </p:cNvPicPr>
          <p:nvPr/>
        </p:nvPicPr>
        <p:blipFill rotWithShape="1">
          <a:blip r:embed="rId3"/>
          <a:srcRect l="20326" r="20325" b="-1"/>
          <a:stretch/>
        </p:blipFill>
        <p:spPr>
          <a:xfrm>
            <a:off x="2895600" y="0"/>
            <a:ext cx="9294876" cy="6857990"/>
          </a:xfrm>
          <a:prstGeom prst="rect">
            <a:avLst/>
          </a:prstGeom>
        </p:spPr>
      </p:pic>
      <p:pic>
        <p:nvPicPr>
          <p:cNvPr id="6" name="Picture 5">
            <a:extLst>
              <a:ext uri="{FF2B5EF4-FFF2-40B4-BE49-F238E27FC236}">
                <a16:creationId xmlns:a16="http://schemas.microsoft.com/office/drawing/2014/main" id="{162FB16A-8B3B-D56C-087A-7083EDB1E60C}"/>
              </a:ext>
            </a:extLst>
          </p:cNvPr>
          <p:cNvPicPr>
            <a:picLocks noChangeAspect="1"/>
          </p:cNvPicPr>
          <p:nvPr/>
        </p:nvPicPr>
        <p:blipFill>
          <a:blip r:embed="rId4"/>
          <a:stretch>
            <a:fillRect/>
          </a:stretch>
        </p:blipFill>
        <p:spPr>
          <a:xfrm>
            <a:off x="2985017" y="101590"/>
            <a:ext cx="9117403" cy="5763875"/>
          </a:xfrm>
          <a:prstGeom prst="rect">
            <a:avLst/>
          </a:prstGeom>
        </p:spPr>
      </p:pic>
    </p:spTree>
    <p:extLst>
      <p:ext uri="{BB962C8B-B14F-4D97-AF65-F5344CB8AC3E}">
        <p14:creationId xmlns:p14="http://schemas.microsoft.com/office/powerpoint/2010/main" val="139709750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87" name="Rectangle 6186">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189" name="Rectangle 6188">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BCF34-0DAC-527F-6CEA-16F1AAB69870}"/>
              </a:ext>
            </a:extLst>
          </p:cNvPr>
          <p:cNvSpPr>
            <a:spLocks noGrp="1"/>
          </p:cNvSpPr>
          <p:nvPr>
            <p:ph type="title"/>
          </p:nvPr>
        </p:nvSpPr>
        <p:spPr>
          <a:xfrm>
            <a:off x="89580" y="88893"/>
            <a:ext cx="2163763" cy="2095501"/>
          </a:xfrm>
        </p:spPr>
        <p:txBody>
          <a:bodyPr>
            <a:normAutofit/>
          </a:bodyPr>
          <a:lstStyle/>
          <a:p>
            <a:r>
              <a:rPr lang="en-US" sz="3200" dirty="0">
                <a:solidFill>
                  <a:schemeClr val="tx1"/>
                </a:solidFill>
              </a:rPr>
              <a:t>Example:</a:t>
            </a:r>
            <a:br>
              <a:rPr lang="en-US" sz="3200" dirty="0">
                <a:solidFill>
                  <a:schemeClr val="tx1"/>
                </a:solidFill>
              </a:rPr>
            </a:br>
            <a:r>
              <a:rPr lang="en-US" sz="3200" dirty="0">
                <a:solidFill>
                  <a:schemeClr val="tx1"/>
                </a:solidFill>
              </a:rPr>
              <a:t>Online Shopping App</a:t>
            </a:r>
          </a:p>
        </p:txBody>
      </p:sp>
      <p:pic>
        <p:nvPicPr>
          <p:cNvPr id="4" name="Picture 3" descr="Abstract multicolor painting wallpaper">
            <a:extLst>
              <a:ext uri="{FF2B5EF4-FFF2-40B4-BE49-F238E27FC236}">
                <a16:creationId xmlns:a16="http://schemas.microsoft.com/office/drawing/2014/main" id="{E70D3FCB-A14B-2B0C-5315-BAC8F7A6F589}"/>
              </a:ext>
            </a:extLst>
          </p:cNvPr>
          <p:cNvPicPr>
            <a:picLocks noChangeAspect="1"/>
          </p:cNvPicPr>
          <p:nvPr/>
        </p:nvPicPr>
        <p:blipFill rotWithShape="1">
          <a:blip r:embed="rId3"/>
          <a:srcRect l="20326" r="20325" b="-1"/>
          <a:stretch/>
        </p:blipFill>
        <p:spPr>
          <a:xfrm>
            <a:off x="2895600" y="0"/>
            <a:ext cx="9294876" cy="6857990"/>
          </a:xfrm>
          <a:prstGeom prst="rect">
            <a:avLst/>
          </a:prstGeom>
        </p:spPr>
      </p:pic>
      <p:pic>
        <p:nvPicPr>
          <p:cNvPr id="5" name="Picture 4">
            <a:extLst>
              <a:ext uri="{FF2B5EF4-FFF2-40B4-BE49-F238E27FC236}">
                <a16:creationId xmlns:a16="http://schemas.microsoft.com/office/drawing/2014/main" id="{A887FD51-1FEC-34D9-2E04-BDB9F93BF850}"/>
              </a:ext>
            </a:extLst>
          </p:cNvPr>
          <p:cNvPicPr>
            <a:picLocks noChangeAspect="1"/>
          </p:cNvPicPr>
          <p:nvPr/>
        </p:nvPicPr>
        <p:blipFill>
          <a:blip r:embed="rId4"/>
          <a:stretch>
            <a:fillRect/>
          </a:stretch>
        </p:blipFill>
        <p:spPr>
          <a:xfrm>
            <a:off x="2989262" y="93662"/>
            <a:ext cx="9113158" cy="6070156"/>
          </a:xfrm>
          <a:prstGeom prst="rect">
            <a:avLst/>
          </a:prstGeom>
        </p:spPr>
      </p:pic>
    </p:spTree>
    <p:extLst>
      <p:ext uri="{BB962C8B-B14F-4D97-AF65-F5344CB8AC3E}">
        <p14:creationId xmlns:p14="http://schemas.microsoft.com/office/powerpoint/2010/main" val="5658197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187" name="Rectangle 6186">
            <a:extLst>
              <a:ext uri="{FF2B5EF4-FFF2-40B4-BE49-F238E27FC236}">
                <a16:creationId xmlns:a16="http://schemas.microsoft.com/office/drawing/2014/main" id="{EB6D1D7F-141C-4D8E-BFBA-D95B68E163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6189" name="Rectangle 6188">
            <a:extLst>
              <a:ext uri="{FF2B5EF4-FFF2-40B4-BE49-F238E27FC236}">
                <a16:creationId xmlns:a16="http://schemas.microsoft.com/office/drawing/2014/main" id="{558DA214-7FDA-4C9D-A7CF-9AD725E290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44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6BCF34-0DAC-527F-6CEA-16F1AAB69870}"/>
              </a:ext>
            </a:extLst>
          </p:cNvPr>
          <p:cNvSpPr>
            <a:spLocks noGrp="1"/>
          </p:cNvSpPr>
          <p:nvPr>
            <p:ph type="title"/>
          </p:nvPr>
        </p:nvSpPr>
        <p:spPr>
          <a:xfrm>
            <a:off x="89580" y="88893"/>
            <a:ext cx="2163763" cy="2095501"/>
          </a:xfrm>
        </p:spPr>
        <p:txBody>
          <a:bodyPr>
            <a:normAutofit/>
          </a:bodyPr>
          <a:lstStyle/>
          <a:p>
            <a:r>
              <a:rPr lang="en-US" sz="3200" dirty="0">
                <a:solidFill>
                  <a:schemeClr val="tx1"/>
                </a:solidFill>
              </a:rPr>
              <a:t>Example:</a:t>
            </a:r>
            <a:br>
              <a:rPr lang="en-US" sz="3200" dirty="0">
                <a:solidFill>
                  <a:schemeClr val="tx1"/>
                </a:solidFill>
              </a:rPr>
            </a:br>
            <a:r>
              <a:rPr lang="en-US" sz="3200" dirty="0">
                <a:solidFill>
                  <a:schemeClr val="tx1"/>
                </a:solidFill>
              </a:rPr>
              <a:t>Online Shopping App</a:t>
            </a:r>
          </a:p>
        </p:txBody>
      </p:sp>
      <p:pic>
        <p:nvPicPr>
          <p:cNvPr id="4" name="Picture 3" descr="Abstract multicolor painting wallpaper">
            <a:extLst>
              <a:ext uri="{FF2B5EF4-FFF2-40B4-BE49-F238E27FC236}">
                <a16:creationId xmlns:a16="http://schemas.microsoft.com/office/drawing/2014/main" id="{E70D3FCB-A14B-2B0C-5315-BAC8F7A6F589}"/>
              </a:ext>
            </a:extLst>
          </p:cNvPr>
          <p:cNvPicPr>
            <a:picLocks noChangeAspect="1"/>
          </p:cNvPicPr>
          <p:nvPr/>
        </p:nvPicPr>
        <p:blipFill rotWithShape="1">
          <a:blip r:embed="rId3"/>
          <a:srcRect l="20326" r="20325" b="-1"/>
          <a:stretch/>
        </p:blipFill>
        <p:spPr>
          <a:xfrm>
            <a:off x="2895600" y="0"/>
            <a:ext cx="9294876" cy="6857990"/>
          </a:xfrm>
          <a:prstGeom prst="rect">
            <a:avLst/>
          </a:prstGeom>
        </p:spPr>
      </p:pic>
      <p:pic>
        <p:nvPicPr>
          <p:cNvPr id="6" name="Picture 5">
            <a:extLst>
              <a:ext uri="{FF2B5EF4-FFF2-40B4-BE49-F238E27FC236}">
                <a16:creationId xmlns:a16="http://schemas.microsoft.com/office/drawing/2014/main" id="{9698C4C9-C748-ECD7-5573-2CA556B76B16}"/>
              </a:ext>
            </a:extLst>
          </p:cNvPr>
          <p:cNvPicPr>
            <a:picLocks noChangeAspect="1"/>
          </p:cNvPicPr>
          <p:nvPr/>
        </p:nvPicPr>
        <p:blipFill>
          <a:blip r:embed="rId4"/>
          <a:stretch>
            <a:fillRect/>
          </a:stretch>
        </p:blipFill>
        <p:spPr>
          <a:xfrm>
            <a:off x="779781" y="1917700"/>
            <a:ext cx="11302552" cy="3213100"/>
          </a:xfrm>
          <a:prstGeom prst="rect">
            <a:avLst/>
          </a:prstGeom>
        </p:spPr>
      </p:pic>
    </p:spTree>
    <p:extLst>
      <p:ext uri="{BB962C8B-B14F-4D97-AF65-F5344CB8AC3E}">
        <p14:creationId xmlns:p14="http://schemas.microsoft.com/office/powerpoint/2010/main" val="2240216434"/>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JuxtaposeVTI">
  <a:themeElements>
    <a:clrScheme name="AnalogousFromLightSeedLeftStep">
      <a:dk1>
        <a:srgbClr val="000000"/>
      </a:dk1>
      <a:lt1>
        <a:srgbClr val="FFFFFF"/>
      </a:lt1>
      <a:dk2>
        <a:srgbClr val="24393F"/>
      </a:dk2>
      <a:lt2>
        <a:srgbClr val="E8E8E2"/>
      </a:lt2>
      <a:accent1>
        <a:srgbClr val="8885D7"/>
      </a:accent1>
      <a:accent2>
        <a:srgbClr val="6A90CE"/>
      </a:accent2>
      <a:accent3>
        <a:srgbClr val="5AAEC3"/>
      </a:accent3>
      <a:accent4>
        <a:srgbClr val="5DB4A2"/>
      </a:accent4>
      <a:accent5>
        <a:srgbClr val="68B484"/>
      </a:accent5>
      <a:accent6>
        <a:srgbClr val="62B65E"/>
      </a:accent6>
      <a:hlink>
        <a:srgbClr val="848651"/>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da47da7b-c2b5-495f-8801-a3b8ab78c674}" enabled="0" method="" siteId="{da47da7b-c2b5-495f-8801-a3b8ab78c674}" removed="1"/>
</clbl:labelList>
</file>

<file path=docProps/app.xml><?xml version="1.0" encoding="utf-8"?>
<Properties xmlns="http://schemas.openxmlformats.org/officeDocument/2006/extended-properties" xmlns:vt="http://schemas.openxmlformats.org/officeDocument/2006/docPropsVTypes">
  <TotalTime>67674</TotalTime>
  <Words>6880</Words>
  <Application>Microsoft Office PowerPoint</Application>
  <PresentationFormat>Widescreen</PresentationFormat>
  <Paragraphs>807</Paragraphs>
  <Slides>17</Slides>
  <Notes>17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Calibri</vt:lpstr>
      <vt:lpstr>Cascadia Mono</vt:lpstr>
      <vt:lpstr>Courier New</vt:lpstr>
      <vt:lpstr>Franklin Gothic Demi Cond</vt:lpstr>
      <vt:lpstr>Franklin Gothic Medium</vt:lpstr>
      <vt:lpstr>Google Sans</vt:lpstr>
      <vt:lpstr>Söhne</vt:lpstr>
      <vt:lpstr>Wingdings</vt:lpstr>
      <vt:lpstr>JuxtaposeVTI</vt:lpstr>
      <vt:lpstr>PowerPoint Presentation</vt:lpstr>
      <vt:lpstr>Outline</vt:lpstr>
      <vt:lpstr>Example: Online Shopping App</vt:lpstr>
      <vt:lpstr>Example: Online Shopping App</vt:lpstr>
      <vt:lpstr>Example: Online Shopping App</vt:lpstr>
      <vt:lpstr>Example: Online Shopping App</vt:lpstr>
      <vt:lpstr>Example: Online Shopping App</vt:lpstr>
      <vt:lpstr>Example: Online Shopping App</vt:lpstr>
      <vt:lpstr>Example: Online Shopping App</vt:lpstr>
      <vt:lpstr>Collections Framework</vt:lpstr>
      <vt:lpstr>Collection Framework Components</vt:lpstr>
      <vt:lpstr>Differences between collection sets and Lists</vt:lpstr>
      <vt:lpstr>Commonly used Interfaces</vt:lpstr>
      <vt:lpstr>Demo: Collections</vt:lpstr>
      <vt:lpstr>Demo: Collections</vt:lpstr>
      <vt:lpstr>Demo: Looping with Collections</vt:lpstr>
      <vt:lpstr>Homework:  Music Library App</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Gwen Iarussi</dc:creator>
  <cp:lastModifiedBy>Michael Larsen</cp:lastModifiedBy>
  <cp:revision>77</cp:revision>
  <dcterms:created xsi:type="dcterms:W3CDTF">2023-01-30T20:13:08Z</dcterms:created>
  <dcterms:modified xsi:type="dcterms:W3CDTF">2023-07-18T14:27:11Z</dcterms:modified>
</cp:coreProperties>
</file>